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Proxima Nova"/>
      <p:regular r:id="rId35"/>
      <p:bold r:id="rId36"/>
      <p:italic r:id="rId37"/>
      <p:boldItalic r:id="rId38"/>
    </p:embeddedFont>
    <p:embeddedFont>
      <p:font typeface="Fira Sans Extra Condensed Medium"/>
      <p:regular r:id="rId39"/>
      <p:bold r:id="rId40"/>
      <p:italic r:id="rId41"/>
      <p:boldItalic r:id="rId42"/>
    </p:embeddedFont>
    <p:embeddedFont>
      <p:font typeface="Proxima Nova Semibold"/>
      <p:regular r:id="rId43"/>
      <p:bold r:id="rId44"/>
      <p:boldItalic r:id="rId45"/>
    </p:embeddedFont>
    <p:embeddedFont>
      <p:font typeface="Fira Sans Extra Condensed"/>
      <p:regular r:id="rId46"/>
      <p:bold r:id="rId47"/>
      <p:italic r:id="rId48"/>
      <p:boldItalic r:id="rId49"/>
    </p:embeddedFont>
    <p:embeddedFont>
      <p:font typeface="Fira Sans Extra Condensed SemiBold"/>
      <p:regular r:id="rId50"/>
      <p:bold r:id="rId51"/>
      <p:italic r:id="rId52"/>
      <p:boldItalic r:id="rId53"/>
    </p:embeddedFont>
    <p:embeddedFont>
      <p:font typeface="Comfortaa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.fntdata"/><Relationship Id="rId42" Type="http://schemas.openxmlformats.org/officeDocument/2006/relationships/font" Target="fonts/FiraSansExtraCondensedMedium-boldItalic.fntdata"/><Relationship Id="rId41" Type="http://schemas.openxmlformats.org/officeDocument/2006/relationships/font" Target="fonts/FiraSansExtraCondensedMedium-italic.fntdata"/><Relationship Id="rId44" Type="http://schemas.openxmlformats.org/officeDocument/2006/relationships/font" Target="fonts/ProximaNovaSemibold-bold.fntdata"/><Relationship Id="rId43" Type="http://schemas.openxmlformats.org/officeDocument/2006/relationships/font" Target="fonts/ProximaNovaSemibold-regular.fntdata"/><Relationship Id="rId46" Type="http://schemas.openxmlformats.org/officeDocument/2006/relationships/font" Target="fonts/FiraSansExtraCondensed-regular.fntdata"/><Relationship Id="rId45" Type="http://schemas.openxmlformats.org/officeDocument/2006/relationships/font" Target="fonts/ProximaNovaSemibold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-italic.fntdata"/><Relationship Id="rId47" Type="http://schemas.openxmlformats.org/officeDocument/2006/relationships/font" Target="fonts/FiraSansExtraCondensed-bold.fntdata"/><Relationship Id="rId49" Type="http://schemas.openxmlformats.org/officeDocument/2006/relationships/font" Target="fonts/FiraSansExtra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ProximaNova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ProximaNova-italic.fntdata"/><Relationship Id="rId36" Type="http://schemas.openxmlformats.org/officeDocument/2006/relationships/font" Target="fonts/ProximaNova-bold.fntdata"/><Relationship Id="rId39" Type="http://schemas.openxmlformats.org/officeDocument/2006/relationships/font" Target="fonts/FiraSansExtraCondensedMedium-regular.fntdata"/><Relationship Id="rId38" Type="http://schemas.openxmlformats.org/officeDocument/2006/relationships/font" Target="fonts/ProximaNova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SemiBold-bold.fntdata"/><Relationship Id="rId50" Type="http://schemas.openxmlformats.org/officeDocument/2006/relationships/font" Target="fonts/FiraSansExtraCondensedSemiBold-regular.fntdata"/><Relationship Id="rId53" Type="http://schemas.openxmlformats.org/officeDocument/2006/relationships/font" Target="fonts/FiraSansExtraCondensedSemiBold-boldItalic.fntdata"/><Relationship Id="rId52" Type="http://schemas.openxmlformats.org/officeDocument/2006/relationships/font" Target="fonts/FiraSansExtraCondensedSemiBold-italic.fntdata"/><Relationship Id="rId11" Type="http://schemas.openxmlformats.org/officeDocument/2006/relationships/slide" Target="slides/slide6.xml"/><Relationship Id="rId55" Type="http://schemas.openxmlformats.org/officeDocument/2006/relationships/font" Target="fonts/Comfortaa-bold.fntdata"/><Relationship Id="rId10" Type="http://schemas.openxmlformats.org/officeDocument/2006/relationships/slide" Target="slides/slide5.xml"/><Relationship Id="rId54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aa3fb9f80e_0_3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aa3fb9f80e_0_3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c91af198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c91af198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還是右邊這份資訊？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c91af198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c91af198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這個時候我們除了最常聽到的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多方閱讀分析、不輕信未經證實的言論，並在討論之前多加查證之外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我們提出了一個新的想法：AI Deepfake Detection in US election，透過 Chrome extension，讓 AI 協助我們分析與了解這份資料的可信度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c91af1988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c91af1988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fcaa7bfdf1_6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fcaa7bfdf1_6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Cache Database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Save cache data to the database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Lookup / Validate results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caa7bfdf1_6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fcaa7bfdf1_6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Cache Database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Save cache data to the database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Lookup / Validate results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fcaa7bfdf1_6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fcaa7bfdf1_6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Cache Database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Save cache data to the database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Lookup / Validate results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c91af198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0c91af198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fcaa7bfdf1_6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fcaa7bfdf1_6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 Parser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storage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UI Interface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fcabfc4c57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fcabfc4c5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fcaa7bfdf1_6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fcaa7bfdf1_6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d0c651c67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d0c651c67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我們稍後會介紹專案的動機、架構與技術細節，並進行 Demo 成果展示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fcaa7bfdf1_6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fcaa7bfdf1_6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fcaa7bfdf1_6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fcaa7bfdf1_6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gpt-4o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fcabfc4c57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fcabfc4c57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Fake image: Using diffusion model (RealVisXL_V4.0) to generate high-quality fake image about US politician (Ex: Trump, Harris…)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AutoNum type="arabicPeriod"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React + Vite framework to  mimic news website (CNN)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AutoNum type="arabicPeriod"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c91af198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0c91af198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fcabfc4c57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fcabfc4c57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c91af1988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c91af1988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c91af1988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c91af198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首先是我們聚焦在美國政治的原因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c91af1988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0c91af1988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在今年七月拜登退出選舉前，外媒曾經針對台灣人對美國政治的看法進行調查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這裡是一千五百位民眾針對美國政黨輪替，對中美臺關係影響力的看法。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在圖表中可以看到，只有 8% 的受訪者認為黨派影響程度很高。但，經過三個多月後的現在呢？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caa7bfdf1_6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fcaa7bfdf1_6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在這段時間，候選人提出了不少和台灣有關的個人見解。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例如：台灣偷了美國的晶片生產技術，以及台灣應該支付保護費等。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在這些變數的影響下，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caa7bfdf1_6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caa7bfdf1_6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（在這些變數的影響下，）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台灣的民眾和新聞媒體，不約而同的開始關注美國政治現況。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查詢相關新聞可以看到無數觀點和說法，但是，看完就真的了解了嗎？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c91af198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c91af198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但在之前，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我們需要從第一手消息了解美國的政治現況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尋找充足多元的資料來源，確保自己有參考多方的論述。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最重要的是，我們要有媒體識讀的能力。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開始之前，我們先來一個有趣的測試。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c91af1988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c91af1988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看到這兩張圖片，你是否能辨識出哪一張圖片是真實的呢？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又或者更直接的問，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c91af198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c91af198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我應該相信左邊這則新聞？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0" y="1240072"/>
            <a:ext cx="4114800" cy="22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1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0" y="3562928"/>
            <a:ext cx="4114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0" Type="http://schemas.openxmlformats.org/officeDocument/2006/relationships/image" Target="../media/image15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1" Type="http://schemas.openxmlformats.org/officeDocument/2006/relationships/image" Target="../media/image23.png"/><Relationship Id="rId10" Type="http://schemas.openxmlformats.org/officeDocument/2006/relationships/image" Target="../media/image15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0" Type="http://schemas.openxmlformats.org/officeDocument/2006/relationships/image" Target="../media/image15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hyperlink" Target="https://fakewebbbbb.vercel.app/news/2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brookings.edu/articles/how-taiwan-and-south-korea-see-democrats-republicans-and-america/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457200" y="3562925"/>
            <a:ext cx="53913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中華電信題目不是通訊我就報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第一組：徐瑞澤、陳樂穎、解心妤、曾家祐、游宗易</a:t>
            </a:r>
            <a:endParaRPr/>
          </a:p>
        </p:txBody>
      </p:sp>
      <p:sp>
        <p:nvSpPr>
          <p:cNvPr id="56" name="Google Shape;56;p15"/>
          <p:cNvSpPr txBox="1"/>
          <p:nvPr>
            <p:ph type="ctrTitle"/>
          </p:nvPr>
        </p:nvSpPr>
        <p:spPr>
          <a:xfrm>
            <a:off x="457200" y="1240075"/>
            <a:ext cx="4965600" cy="22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dk1"/>
                </a:solidFill>
              </a:rPr>
              <a:t>AI Deepfake</a:t>
            </a:r>
            <a:endParaRPr sz="5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dk1"/>
                </a:solidFill>
              </a:rPr>
              <a:t>Detection in</a:t>
            </a:r>
            <a:endParaRPr sz="5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>
                <a:solidFill>
                  <a:schemeClr val="dk1"/>
                </a:solidFill>
              </a:rPr>
              <a:t>US election</a:t>
            </a:r>
            <a:endParaRPr sz="5800">
              <a:solidFill>
                <a:schemeClr val="dk1"/>
              </a:solidFill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4572007" y="1094937"/>
            <a:ext cx="4305838" cy="2659737"/>
            <a:chOff x="2419077" y="1117915"/>
            <a:chExt cx="4305838" cy="2659737"/>
          </a:xfrm>
        </p:grpSpPr>
        <p:sp>
          <p:nvSpPr>
            <p:cNvPr id="58" name="Google Shape;58;p15"/>
            <p:cNvSpPr/>
            <p:nvPr/>
          </p:nvSpPr>
          <p:spPr>
            <a:xfrm>
              <a:off x="4118849" y="2286169"/>
              <a:ext cx="610361" cy="337881"/>
            </a:xfrm>
            <a:custGeom>
              <a:rect b="b" l="l" r="r" t="t"/>
              <a:pathLst>
                <a:path extrusionOk="0" h="19890" w="35930">
                  <a:moveTo>
                    <a:pt x="1777" y="0"/>
                  </a:moveTo>
                  <a:lnTo>
                    <a:pt x="1703" y="25"/>
                  </a:lnTo>
                  <a:lnTo>
                    <a:pt x="1555" y="124"/>
                  </a:lnTo>
                  <a:lnTo>
                    <a:pt x="1407" y="223"/>
                  </a:lnTo>
                  <a:lnTo>
                    <a:pt x="1284" y="346"/>
                  </a:lnTo>
                  <a:lnTo>
                    <a:pt x="1210" y="494"/>
                  </a:lnTo>
                  <a:lnTo>
                    <a:pt x="815" y="6885"/>
                  </a:lnTo>
                  <a:lnTo>
                    <a:pt x="445" y="13276"/>
                  </a:lnTo>
                  <a:lnTo>
                    <a:pt x="395" y="13572"/>
                  </a:lnTo>
                  <a:lnTo>
                    <a:pt x="371" y="13720"/>
                  </a:lnTo>
                  <a:lnTo>
                    <a:pt x="395" y="13868"/>
                  </a:lnTo>
                  <a:lnTo>
                    <a:pt x="395" y="14436"/>
                  </a:lnTo>
                  <a:lnTo>
                    <a:pt x="346" y="14979"/>
                  </a:lnTo>
                  <a:lnTo>
                    <a:pt x="297" y="15596"/>
                  </a:lnTo>
                  <a:lnTo>
                    <a:pt x="272" y="15917"/>
                  </a:lnTo>
                  <a:lnTo>
                    <a:pt x="272" y="16213"/>
                  </a:lnTo>
                  <a:lnTo>
                    <a:pt x="198" y="17175"/>
                  </a:lnTo>
                  <a:lnTo>
                    <a:pt x="173" y="17644"/>
                  </a:lnTo>
                  <a:lnTo>
                    <a:pt x="173" y="18113"/>
                  </a:lnTo>
                  <a:lnTo>
                    <a:pt x="173" y="18335"/>
                  </a:lnTo>
                  <a:lnTo>
                    <a:pt x="124" y="18508"/>
                  </a:lnTo>
                  <a:lnTo>
                    <a:pt x="75" y="18631"/>
                  </a:lnTo>
                  <a:lnTo>
                    <a:pt x="1" y="18754"/>
                  </a:lnTo>
                  <a:lnTo>
                    <a:pt x="50" y="18878"/>
                  </a:lnTo>
                  <a:lnTo>
                    <a:pt x="149" y="19001"/>
                  </a:lnTo>
                  <a:lnTo>
                    <a:pt x="223" y="19075"/>
                  </a:lnTo>
                  <a:lnTo>
                    <a:pt x="5627" y="19223"/>
                  </a:lnTo>
                  <a:lnTo>
                    <a:pt x="6046" y="19297"/>
                  </a:lnTo>
                  <a:lnTo>
                    <a:pt x="6441" y="19347"/>
                  </a:lnTo>
                  <a:lnTo>
                    <a:pt x="7033" y="19347"/>
                  </a:lnTo>
                  <a:lnTo>
                    <a:pt x="7872" y="19371"/>
                  </a:lnTo>
                  <a:lnTo>
                    <a:pt x="9131" y="19322"/>
                  </a:lnTo>
                  <a:lnTo>
                    <a:pt x="22135" y="19569"/>
                  </a:lnTo>
                  <a:lnTo>
                    <a:pt x="35139" y="19791"/>
                  </a:lnTo>
                  <a:lnTo>
                    <a:pt x="35436" y="19815"/>
                  </a:lnTo>
                  <a:lnTo>
                    <a:pt x="35559" y="19840"/>
                  </a:lnTo>
                  <a:lnTo>
                    <a:pt x="35658" y="19889"/>
                  </a:lnTo>
                  <a:lnTo>
                    <a:pt x="35658" y="19470"/>
                  </a:lnTo>
                  <a:lnTo>
                    <a:pt x="35781" y="19371"/>
                  </a:lnTo>
                  <a:lnTo>
                    <a:pt x="35855" y="19223"/>
                  </a:lnTo>
                  <a:lnTo>
                    <a:pt x="35904" y="19026"/>
                  </a:lnTo>
                  <a:lnTo>
                    <a:pt x="35929" y="18754"/>
                  </a:lnTo>
                  <a:lnTo>
                    <a:pt x="35904" y="13029"/>
                  </a:lnTo>
                  <a:lnTo>
                    <a:pt x="35929" y="7280"/>
                  </a:lnTo>
                  <a:lnTo>
                    <a:pt x="35904" y="7033"/>
                  </a:lnTo>
                  <a:lnTo>
                    <a:pt x="35830" y="6786"/>
                  </a:lnTo>
                  <a:lnTo>
                    <a:pt x="35658" y="6318"/>
                  </a:lnTo>
                  <a:lnTo>
                    <a:pt x="35633" y="6318"/>
                  </a:lnTo>
                  <a:lnTo>
                    <a:pt x="35386" y="5972"/>
                  </a:lnTo>
                  <a:lnTo>
                    <a:pt x="35090" y="5627"/>
                  </a:lnTo>
                  <a:lnTo>
                    <a:pt x="34794" y="5306"/>
                  </a:lnTo>
                  <a:lnTo>
                    <a:pt x="34523" y="4985"/>
                  </a:lnTo>
                  <a:lnTo>
                    <a:pt x="34276" y="4640"/>
                  </a:lnTo>
                  <a:lnTo>
                    <a:pt x="34177" y="4467"/>
                  </a:lnTo>
                  <a:lnTo>
                    <a:pt x="34103" y="4269"/>
                  </a:lnTo>
                  <a:lnTo>
                    <a:pt x="34029" y="4072"/>
                  </a:lnTo>
                  <a:lnTo>
                    <a:pt x="33980" y="3850"/>
                  </a:lnTo>
                  <a:lnTo>
                    <a:pt x="33980" y="3628"/>
                  </a:lnTo>
                  <a:lnTo>
                    <a:pt x="33980" y="3381"/>
                  </a:lnTo>
                  <a:lnTo>
                    <a:pt x="33980" y="3258"/>
                  </a:lnTo>
                  <a:lnTo>
                    <a:pt x="34004" y="3233"/>
                  </a:lnTo>
                  <a:lnTo>
                    <a:pt x="34029" y="2986"/>
                  </a:lnTo>
                  <a:lnTo>
                    <a:pt x="34029" y="2740"/>
                  </a:lnTo>
                  <a:lnTo>
                    <a:pt x="33980" y="2641"/>
                  </a:lnTo>
                  <a:lnTo>
                    <a:pt x="33930" y="2517"/>
                  </a:lnTo>
                  <a:lnTo>
                    <a:pt x="33881" y="2419"/>
                  </a:lnTo>
                  <a:lnTo>
                    <a:pt x="33807" y="2320"/>
                  </a:lnTo>
                  <a:lnTo>
                    <a:pt x="33659" y="2123"/>
                  </a:lnTo>
                  <a:lnTo>
                    <a:pt x="33511" y="1950"/>
                  </a:lnTo>
                  <a:lnTo>
                    <a:pt x="33363" y="1777"/>
                  </a:lnTo>
                  <a:lnTo>
                    <a:pt x="33165" y="1604"/>
                  </a:lnTo>
                  <a:lnTo>
                    <a:pt x="32746" y="1308"/>
                  </a:lnTo>
                  <a:lnTo>
                    <a:pt x="32302" y="988"/>
                  </a:lnTo>
                  <a:lnTo>
                    <a:pt x="32228" y="938"/>
                  </a:lnTo>
                  <a:lnTo>
                    <a:pt x="32154" y="938"/>
                  </a:lnTo>
                  <a:lnTo>
                    <a:pt x="32080" y="963"/>
                  </a:lnTo>
                  <a:lnTo>
                    <a:pt x="32006" y="988"/>
                  </a:lnTo>
                  <a:lnTo>
                    <a:pt x="32006" y="913"/>
                  </a:lnTo>
                  <a:lnTo>
                    <a:pt x="31932" y="988"/>
                  </a:lnTo>
                  <a:lnTo>
                    <a:pt x="31833" y="1037"/>
                  </a:lnTo>
                  <a:lnTo>
                    <a:pt x="31709" y="1062"/>
                  </a:lnTo>
                  <a:lnTo>
                    <a:pt x="31586" y="1086"/>
                  </a:lnTo>
                  <a:lnTo>
                    <a:pt x="31019" y="1086"/>
                  </a:lnTo>
                  <a:lnTo>
                    <a:pt x="16756" y="617"/>
                  </a:lnTo>
                  <a:lnTo>
                    <a:pt x="2493" y="173"/>
                  </a:lnTo>
                  <a:lnTo>
                    <a:pt x="2271" y="173"/>
                  </a:lnTo>
                  <a:lnTo>
                    <a:pt x="2073" y="124"/>
                  </a:lnTo>
                  <a:lnTo>
                    <a:pt x="1925" y="75"/>
                  </a:lnTo>
                  <a:lnTo>
                    <a:pt x="177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4970204" y="2017480"/>
              <a:ext cx="330764" cy="583928"/>
            </a:xfrm>
            <a:custGeom>
              <a:rect b="b" l="l" r="r" t="t"/>
              <a:pathLst>
                <a:path extrusionOk="0" h="34374" w="19471">
                  <a:moveTo>
                    <a:pt x="15991" y="0"/>
                  </a:moveTo>
                  <a:lnTo>
                    <a:pt x="15843" y="173"/>
                  </a:lnTo>
                  <a:lnTo>
                    <a:pt x="15744" y="271"/>
                  </a:lnTo>
                  <a:lnTo>
                    <a:pt x="15621" y="346"/>
                  </a:lnTo>
                  <a:lnTo>
                    <a:pt x="15423" y="346"/>
                  </a:lnTo>
                  <a:lnTo>
                    <a:pt x="15226" y="370"/>
                  </a:lnTo>
                  <a:lnTo>
                    <a:pt x="9797" y="691"/>
                  </a:lnTo>
                  <a:lnTo>
                    <a:pt x="4368" y="1012"/>
                  </a:lnTo>
                  <a:lnTo>
                    <a:pt x="4220" y="1012"/>
                  </a:lnTo>
                  <a:lnTo>
                    <a:pt x="4097" y="1061"/>
                  </a:lnTo>
                  <a:lnTo>
                    <a:pt x="3998" y="1110"/>
                  </a:lnTo>
                  <a:lnTo>
                    <a:pt x="3900" y="1160"/>
                  </a:lnTo>
                  <a:lnTo>
                    <a:pt x="3850" y="1234"/>
                  </a:lnTo>
                  <a:lnTo>
                    <a:pt x="3826" y="1308"/>
                  </a:lnTo>
                  <a:lnTo>
                    <a:pt x="3801" y="1407"/>
                  </a:lnTo>
                  <a:lnTo>
                    <a:pt x="3801" y="1505"/>
                  </a:lnTo>
                  <a:lnTo>
                    <a:pt x="3949" y="1481"/>
                  </a:lnTo>
                  <a:lnTo>
                    <a:pt x="4023" y="1505"/>
                  </a:lnTo>
                  <a:lnTo>
                    <a:pt x="4097" y="1530"/>
                  </a:lnTo>
                  <a:lnTo>
                    <a:pt x="4196" y="1629"/>
                  </a:lnTo>
                  <a:lnTo>
                    <a:pt x="4270" y="1752"/>
                  </a:lnTo>
                  <a:lnTo>
                    <a:pt x="4368" y="1826"/>
                  </a:lnTo>
                  <a:lnTo>
                    <a:pt x="4443" y="1900"/>
                  </a:lnTo>
                  <a:lnTo>
                    <a:pt x="4492" y="1974"/>
                  </a:lnTo>
                  <a:lnTo>
                    <a:pt x="4517" y="2073"/>
                  </a:lnTo>
                  <a:lnTo>
                    <a:pt x="4517" y="2270"/>
                  </a:lnTo>
                  <a:lnTo>
                    <a:pt x="4517" y="2468"/>
                  </a:lnTo>
                  <a:lnTo>
                    <a:pt x="4763" y="2468"/>
                  </a:lnTo>
                  <a:lnTo>
                    <a:pt x="4887" y="2492"/>
                  </a:lnTo>
                  <a:lnTo>
                    <a:pt x="4985" y="2542"/>
                  </a:lnTo>
                  <a:lnTo>
                    <a:pt x="5059" y="2616"/>
                  </a:lnTo>
                  <a:lnTo>
                    <a:pt x="5133" y="2690"/>
                  </a:lnTo>
                  <a:lnTo>
                    <a:pt x="5183" y="2813"/>
                  </a:lnTo>
                  <a:lnTo>
                    <a:pt x="5232" y="2961"/>
                  </a:lnTo>
                  <a:lnTo>
                    <a:pt x="5479" y="3109"/>
                  </a:lnTo>
                  <a:lnTo>
                    <a:pt x="5701" y="3282"/>
                  </a:lnTo>
                  <a:lnTo>
                    <a:pt x="5775" y="3356"/>
                  </a:lnTo>
                  <a:lnTo>
                    <a:pt x="5824" y="3455"/>
                  </a:lnTo>
                  <a:lnTo>
                    <a:pt x="5849" y="3529"/>
                  </a:lnTo>
                  <a:lnTo>
                    <a:pt x="5874" y="3627"/>
                  </a:lnTo>
                  <a:lnTo>
                    <a:pt x="5898" y="3726"/>
                  </a:lnTo>
                  <a:lnTo>
                    <a:pt x="5874" y="3825"/>
                  </a:lnTo>
                  <a:lnTo>
                    <a:pt x="5800" y="4047"/>
                  </a:lnTo>
                  <a:lnTo>
                    <a:pt x="5652" y="4294"/>
                  </a:lnTo>
                  <a:lnTo>
                    <a:pt x="5454" y="4590"/>
                  </a:lnTo>
                  <a:lnTo>
                    <a:pt x="5454" y="4738"/>
                  </a:lnTo>
                  <a:lnTo>
                    <a:pt x="5430" y="4886"/>
                  </a:lnTo>
                  <a:lnTo>
                    <a:pt x="5405" y="4935"/>
                  </a:lnTo>
                  <a:lnTo>
                    <a:pt x="5356" y="4985"/>
                  </a:lnTo>
                  <a:lnTo>
                    <a:pt x="5207" y="5083"/>
                  </a:lnTo>
                  <a:lnTo>
                    <a:pt x="5207" y="5182"/>
                  </a:lnTo>
                  <a:lnTo>
                    <a:pt x="5158" y="5256"/>
                  </a:lnTo>
                  <a:lnTo>
                    <a:pt x="5084" y="5305"/>
                  </a:lnTo>
                  <a:lnTo>
                    <a:pt x="4985" y="5355"/>
                  </a:lnTo>
                  <a:lnTo>
                    <a:pt x="4837" y="6292"/>
                  </a:lnTo>
                  <a:lnTo>
                    <a:pt x="4714" y="6416"/>
                  </a:lnTo>
                  <a:lnTo>
                    <a:pt x="4615" y="6539"/>
                  </a:lnTo>
                  <a:lnTo>
                    <a:pt x="4418" y="6786"/>
                  </a:lnTo>
                  <a:lnTo>
                    <a:pt x="4294" y="6885"/>
                  </a:lnTo>
                  <a:lnTo>
                    <a:pt x="4146" y="6959"/>
                  </a:lnTo>
                  <a:lnTo>
                    <a:pt x="3998" y="6983"/>
                  </a:lnTo>
                  <a:lnTo>
                    <a:pt x="3801" y="6983"/>
                  </a:lnTo>
                  <a:lnTo>
                    <a:pt x="3826" y="7057"/>
                  </a:lnTo>
                  <a:lnTo>
                    <a:pt x="3826" y="7107"/>
                  </a:lnTo>
                  <a:lnTo>
                    <a:pt x="3801" y="7156"/>
                  </a:lnTo>
                  <a:lnTo>
                    <a:pt x="3752" y="7181"/>
                  </a:lnTo>
                  <a:lnTo>
                    <a:pt x="3653" y="7205"/>
                  </a:lnTo>
                  <a:lnTo>
                    <a:pt x="3554" y="7205"/>
                  </a:lnTo>
                  <a:lnTo>
                    <a:pt x="3357" y="7329"/>
                  </a:lnTo>
                  <a:lnTo>
                    <a:pt x="3159" y="7428"/>
                  </a:lnTo>
                  <a:lnTo>
                    <a:pt x="2962" y="7526"/>
                  </a:lnTo>
                  <a:lnTo>
                    <a:pt x="2765" y="7576"/>
                  </a:lnTo>
                  <a:lnTo>
                    <a:pt x="2567" y="7625"/>
                  </a:lnTo>
                  <a:lnTo>
                    <a:pt x="2345" y="7650"/>
                  </a:lnTo>
                  <a:lnTo>
                    <a:pt x="1901" y="7674"/>
                  </a:lnTo>
                  <a:lnTo>
                    <a:pt x="1901" y="7798"/>
                  </a:lnTo>
                  <a:lnTo>
                    <a:pt x="1876" y="7896"/>
                  </a:lnTo>
                  <a:lnTo>
                    <a:pt x="1852" y="7921"/>
                  </a:lnTo>
                  <a:lnTo>
                    <a:pt x="1654" y="7921"/>
                  </a:lnTo>
                  <a:lnTo>
                    <a:pt x="1654" y="9106"/>
                  </a:lnTo>
                  <a:lnTo>
                    <a:pt x="1950" y="9303"/>
                  </a:lnTo>
                  <a:lnTo>
                    <a:pt x="2074" y="9402"/>
                  </a:lnTo>
                  <a:lnTo>
                    <a:pt x="2172" y="9525"/>
                  </a:lnTo>
                  <a:lnTo>
                    <a:pt x="2246" y="9624"/>
                  </a:lnTo>
                  <a:lnTo>
                    <a:pt x="2296" y="9747"/>
                  </a:lnTo>
                  <a:lnTo>
                    <a:pt x="2345" y="9846"/>
                  </a:lnTo>
                  <a:lnTo>
                    <a:pt x="2370" y="9969"/>
                  </a:lnTo>
                  <a:lnTo>
                    <a:pt x="2370" y="10093"/>
                  </a:lnTo>
                  <a:lnTo>
                    <a:pt x="2345" y="10216"/>
                  </a:lnTo>
                  <a:lnTo>
                    <a:pt x="2320" y="10339"/>
                  </a:lnTo>
                  <a:lnTo>
                    <a:pt x="2246" y="10463"/>
                  </a:lnTo>
                  <a:lnTo>
                    <a:pt x="2098" y="10710"/>
                  </a:lnTo>
                  <a:lnTo>
                    <a:pt x="1901" y="10981"/>
                  </a:lnTo>
                  <a:lnTo>
                    <a:pt x="1901" y="11228"/>
                  </a:lnTo>
                  <a:lnTo>
                    <a:pt x="1876" y="11351"/>
                  </a:lnTo>
                  <a:lnTo>
                    <a:pt x="1827" y="11450"/>
                  </a:lnTo>
                  <a:lnTo>
                    <a:pt x="1777" y="11549"/>
                  </a:lnTo>
                  <a:lnTo>
                    <a:pt x="1679" y="11623"/>
                  </a:lnTo>
                  <a:lnTo>
                    <a:pt x="1580" y="11672"/>
                  </a:lnTo>
                  <a:lnTo>
                    <a:pt x="1432" y="11697"/>
                  </a:lnTo>
                  <a:lnTo>
                    <a:pt x="1481" y="11820"/>
                  </a:lnTo>
                  <a:lnTo>
                    <a:pt x="1481" y="11894"/>
                  </a:lnTo>
                  <a:lnTo>
                    <a:pt x="1481" y="11968"/>
                  </a:lnTo>
                  <a:lnTo>
                    <a:pt x="1432" y="12042"/>
                  </a:lnTo>
                  <a:lnTo>
                    <a:pt x="1333" y="12165"/>
                  </a:lnTo>
                  <a:lnTo>
                    <a:pt x="1185" y="12289"/>
                  </a:lnTo>
                  <a:lnTo>
                    <a:pt x="840" y="12511"/>
                  </a:lnTo>
                  <a:lnTo>
                    <a:pt x="840" y="12560"/>
                  </a:lnTo>
                  <a:lnTo>
                    <a:pt x="815" y="12511"/>
                  </a:lnTo>
                  <a:lnTo>
                    <a:pt x="716" y="12585"/>
                  </a:lnTo>
                  <a:lnTo>
                    <a:pt x="593" y="12684"/>
                  </a:lnTo>
                  <a:lnTo>
                    <a:pt x="494" y="12832"/>
                  </a:lnTo>
                  <a:lnTo>
                    <a:pt x="445" y="12980"/>
                  </a:lnTo>
                  <a:lnTo>
                    <a:pt x="396" y="13152"/>
                  </a:lnTo>
                  <a:lnTo>
                    <a:pt x="568" y="13325"/>
                  </a:lnTo>
                  <a:lnTo>
                    <a:pt x="618" y="13424"/>
                  </a:lnTo>
                  <a:lnTo>
                    <a:pt x="667" y="13523"/>
                  </a:lnTo>
                  <a:lnTo>
                    <a:pt x="692" y="13621"/>
                  </a:lnTo>
                  <a:lnTo>
                    <a:pt x="716" y="13720"/>
                  </a:lnTo>
                  <a:lnTo>
                    <a:pt x="692" y="13843"/>
                  </a:lnTo>
                  <a:lnTo>
                    <a:pt x="642" y="13967"/>
                  </a:lnTo>
                  <a:lnTo>
                    <a:pt x="593" y="14115"/>
                  </a:lnTo>
                  <a:lnTo>
                    <a:pt x="470" y="14238"/>
                  </a:lnTo>
                  <a:lnTo>
                    <a:pt x="346" y="14312"/>
                  </a:lnTo>
                  <a:lnTo>
                    <a:pt x="198" y="14337"/>
                  </a:lnTo>
                  <a:lnTo>
                    <a:pt x="75" y="14362"/>
                  </a:lnTo>
                  <a:lnTo>
                    <a:pt x="50" y="14362"/>
                  </a:lnTo>
                  <a:lnTo>
                    <a:pt x="75" y="14608"/>
                  </a:lnTo>
                  <a:lnTo>
                    <a:pt x="75" y="14880"/>
                  </a:lnTo>
                  <a:lnTo>
                    <a:pt x="75" y="14954"/>
                  </a:lnTo>
                  <a:lnTo>
                    <a:pt x="75" y="14978"/>
                  </a:lnTo>
                  <a:lnTo>
                    <a:pt x="25" y="15176"/>
                  </a:lnTo>
                  <a:lnTo>
                    <a:pt x="1" y="15275"/>
                  </a:lnTo>
                  <a:lnTo>
                    <a:pt x="1" y="15398"/>
                  </a:lnTo>
                  <a:lnTo>
                    <a:pt x="25" y="15694"/>
                  </a:lnTo>
                  <a:lnTo>
                    <a:pt x="25" y="15966"/>
                  </a:lnTo>
                  <a:lnTo>
                    <a:pt x="50" y="16237"/>
                  </a:lnTo>
                  <a:lnTo>
                    <a:pt x="100" y="16656"/>
                  </a:lnTo>
                  <a:lnTo>
                    <a:pt x="174" y="17051"/>
                  </a:lnTo>
                  <a:lnTo>
                    <a:pt x="248" y="17249"/>
                  </a:lnTo>
                  <a:lnTo>
                    <a:pt x="322" y="17471"/>
                  </a:lnTo>
                  <a:lnTo>
                    <a:pt x="420" y="17668"/>
                  </a:lnTo>
                  <a:lnTo>
                    <a:pt x="519" y="17866"/>
                  </a:lnTo>
                  <a:lnTo>
                    <a:pt x="568" y="17915"/>
                  </a:lnTo>
                  <a:lnTo>
                    <a:pt x="667" y="18137"/>
                  </a:lnTo>
                  <a:lnTo>
                    <a:pt x="815" y="18334"/>
                  </a:lnTo>
                  <a:lnTo>
                    <a:pt x="963" y="18532"/>
                  </a:lnTo>
                  <a:lnTo>
                    <a:pt x="1136" y="18729"/>
                  </a:lnTo>
                  <a:lnTo>
                    <a:pt x="1531" y="19173"/>
                  </a:lnTo>
                  <a:lnTo>
                    <a:pt x="1901" y="19618"/>
                  </a:lnTo>
                  <a:lnTo>
                    <a:pt x="2616" y="20555"/>
                  </a:lnTo>
                  <a:lnTo>
                    <a:pt x="3332" y="21468"/>
                  </a:lnTo>
                  <a:lnTo>
                    <a:pt x="3702" y="21937"/>
                  </a:lnTo>
                  <a:lnTo>
                    <a:pt x="4072" y="22381"/>
                  </a:lnTo>
                  <a:lnTo>
                    <a:pt x="4270" y="22850"/>
                  </a:lnTo>
                  <a:lnTo>
                    <a:pt x="4294" y="22875"/>
                  </a:lnTo>
                  <a:lnTo>
                    <a:pt x="4467" y="22974"/>
                  </a:lnTo>
                  <a:lnTo>
                    <a:pt x="4591" y="22998"/>
                  </a:lnTo>
                  <a:lnTo>
                    <a:pt x="4689" y="23023"/>
                  </a:lnTo>
                  <a:lnTo>
                    <a:pt x="4813" y="23072"/>
                  </a:lnTo>
                  <a:lnTo>
                    <a:pt x="4936" y="23122"/>
                  </a:lnTo>
                  <a:lnTo>
                    <a:pt x="5035" y="23146"/>
                  </a:lnTo>
                  <a:lnTo>
                    <a:pt x="5158" y="23146"/>
                  </a:lnTo>
                  <a:lnTo>
                    <a:pt x="5405" y="23122"/>
                  </a:lnTo>
                  <a:lnTo>
                    <a:pt x="5627" y="23097"/>
                  </a:lnTo>
                  <a:lnTo>
                    <a:pt x="5849" y="23048"/>
                  </a:lnTo>
                  <a:lnTo>
                    <a:pt x="6071" y="23023"/>
                  </a:lnTo>
                  <a:lnTo>
                    <a:pt x="6195" y="23048"/>
                  </a:lnTo>
                  <a:lnTo>
                    <a:pt x="6293" y="23072"/>
                  </a:lnTo>
                  <a:lnTo>
                    <a:pt x="6392" y="23097"/>
                  </a:lnTo>
                  <a:lnTo>
                    <a:pt x="6491" y="23171"/>
                  </a:lnTo>
                  <a:lnTo>
                    <a:pt x="6639" y="23368"/>
                  </a:lnTo>
                  <a:lnTo>
                    <a:pt x="6762" y="23566"/>
                  </a:lnTo>
                  <a:lnTo>
                    <a:pt x="6861" y="23837"/>
                  </a:lnTo>
                  <a:lnTo>
                    <a:pt x="6935" y="24158"/>
                  </a:lnTo>
                  <a:lnTo>
                    <a:pt x="7009" y="24578"/>
                  </a:lnTo>
                  <a:lnTo>
                    <a:pt x="7058" y="25071"/>
                  </a:lnTo>
                  <a:lnTo>
                    <a:pt x="7083" y="25244"/>
                  </a:lnTo>
                  <a:lnTo>
                    <a:pt x="7108" y="25392"/>
                  </a:lnTo>
                  <a:lnTo>
                    <a:pt x="7083" y="25959"/>
                  </a:lnTo>
                  <a:lnTo>
                    <a:pt x="7034" y="26527"/>
                  </a:lnTo>
                  <a:lnTo>
                    <a:pt x="7034" y="27070"/>
                  </a:lnTo>
                  <a:lnTo>
                    <a:pt x="7034" y="27366"/>
                  </a:lnTo>
                  <a:lnTo>
                    <a:pt x="7058" y="27637"/>
                  </a:lnTo>
                  <a:lnTo>
                    <a:pt x="7058" y="27736"/>
                  </a:lnTo>
                  <a:lnTo>
                    <a:pt x="7034" y="27859"/>
                  </a:lnTo>
                  <a:lnTo>
                    <a:pt x="7058" y="27958"/>
                  </a:lnTo>
                  <a:lnTo>
                    <a:pt x="7083" y="28082"/>
                  </a:lnTo>
                  <a:lnTo>
                    <a:pt x="7182" y="28279"/>
                  </a:lnTo>
                  <a:lnTo>
                    <a:pt x="7330" y="28476"/>
                  </a:lnTo>
                  <a:lnTo>
                    <a:pt x="7478" y="28649"/>
                  </a:lnTo>
                  <a:lnTo>
                    <a:pt x="7675" y="28797"/>
                  </a:lnTo>
                  <a:lnTo>
                    <a:pt x="7872" y="28945"/>
                  </a:lnTo>
                  <a:lnTo>
                    <a:pt x="8070" y="29069"/>
                  </a:lnTo>
                  <a:lnTo>
                    <a:pt x="8465" y="29241"/>
                  </a:lnTo>
                  <a:lnTo>
                    <a:pt x="8884" y="29414"/>
                  </a:lnTo>
                  <a:lnTo>
                    <a:pt x="9304" y="29562"/>
                  </a:lnTo>
                  <a:lnTo>
                    <a:pt x="9699" y="29760"/>
                  </a:lnTo>
                  <a:lnTo>
                    <a:pt x="9822" y="29834"/>
                  </a:lnTo>
                  <a:lnTo>
                    <a:pt x="9921" y="29908"/>
                  </a:lnTo>
                  <a:lnTo>
                    <a:pt x="10093" y="30080"/>
                  </a:lnTo>
                  <a:lnTo>
                    <a:pt x="10217" y="30253"/>
                  </a:lnTo>
                  <a:lnTo>
                    <a:pt x="10241" y="30500"/>
                  </a:lnTo>
                  <a:lnTo>
                    <a:pt x="10315" y="30771"/>
                  </a:lnTo>
                  <a:lnTo>
                    <a:pt x="10414" y="31018"/>
                  </a:lnTo>
                  <a:lnTo>
                    <a:pt x="10538" y="31265"/>
                  </a:lnTo>
                  <a:lnTo>
                    <a:pt x="10636" y="32202"/>
                  </a:lnTo>
                  <a:lnTo>
                    <a:pt x="10710" y="32671"/>
                  </a:lnTo>
                  <a:lnTo>
                    <a:pt x="10784" y="33091"/>
                  </a:lnTo>
                  <a:lnTo>
                    <a:pt x="10760" y="33189"/>
                  </a:lnTo>
                  <a:lnTo>
                    <a:pt x="10784" y="33288"/>
                  </a:lnTo>
                  <a:lnTo>
                    <a:pt x="10908" y="33560"/>
                  </a:lnTo>
                  <a:lnTo>
                    <a:pt x="11006" y="33806"/>
                  </a:lnTo>
                  <a:lnTo>
                    <a:pt x="11154" y="34028"/>
                  </a:lnTo>
                  <a:lnTo>
                    <a:pt x="11228" y="34152"/>
                  </a:lnTo>
                  <a:lnTo>
                    <a:pt x="11327" y="34251"/>
                  </a:lnTo>
                  <a:lnTo>
                    <a:pt x="11401" y="34300"/>
                  </a:lnTo>
                  <a:lnTo>
                    <a:pt x="11475" y="34325"/>
                  </a:lnTo>
                  <a:lnTo>
                    <a:pt x="11574" y="34325"/>
                  </a:lnTo>
                  <a:lnTo>
                    <a:pt x="11648" y="34300"/>
                  </a:lnTo>
                  <a:lnTo>
                    <a:pt x="11845" y="34374"/>
                  </a:lnTo>
                  <a:lnTo>
                    <a:pt x="11919" y="34374"/>
                  </a:lnTo>
                  <a:lnTo>
                    <a:pt x="12067" y="34349"/>
                  </a:lnTo>
                  <a:lnTo>
                    <a:pt x="12018" y="34078"/>
                  </a:lnTo>
                  <a:lnTo>
                    <a:pt x="11993" y="33831"/>
                  </a:lnTo>
                  <a:lnTo>
                    <a:pt x="12067" y="33732"/>
                  </a:lnTo>
                  <a:lnTo>
                    <a:pt x="12141" y="33634"/>
                  </a:lnTo>
                  <a:lnTo>
                    <a:pt x="12215" y="33510"/>
                  </a:lnTo>
                  <a:lnTo>
                    <a:pt x="12290" y="33362"/>
                  </a:lnTo>
                  <a:lnTo>
                    <a:pt x="12364" y="33165"/>
                  </a:lnTo>
                  <a:lnTo>
                    <a:pt x="12438" y="33017"/>
                  </a:lnTo>
                  <a:lnTo>
                    <a:pt x="12536" y="32869"/>
                  </a:lnTo>
                  <a:lnTo>
                    <a:pt x="12635" y="32770"/>
                  </a:lnTo>
                  <a:lnTo>
                    <a:pt x="12808" y="32721"/>
                  </a:lnTo>
                  <a:lnTo>
                    <a:pt x="12980" y="32696"/>
                  </a:lnTo>
                  <a:lnTo>
                    <a:pt x="13129" y="32696"/>
                  </a:lnTo>
                  <a:lnTo>
                    <a:pt x="13277" y="32721"/>
                  </a:lnTo>
                  <a:lnTo>
                    <a:pt x="13425" y="32770"/>
                  </a:lnTo>
                  <a:lnTo>
                    <a:pt x="13548" y="32844"/>
                  </a:lnTo>
                  <a:lnTo>
                    <a:pt x="13844" y="32992"/>
                  </a:lnTo>
                  <a:lnTo>
                    <a:pt x="14116" y="33189"/>
                  </a:lnTo>
                  <a:lnTo>
                    <a:pt x="14412" y="33362"/>
                  </a:lnTo>
                  <a:lnTo>
                    <a:pt x="14560" y="33412"/>
                  </a:lnTo>
                  <a:lnTo>
                    <a:pt x="14708" y="33461"/>
                  </a:lnTo>
                  <a:lnTo>
                    <a:pt x="14881" y="33486"/>
                  </a:lnTo>
                  <a:lnTo>
                    <a:pt x="15152" y="33486"/>
                  </a:lnTo>
                  <a:lnTo>
                    <a:pt x="15177" y="33461"/>
                  </a:lnTo>
                  <a:lnTo>
                    <a:pt x="15251" y="33436"/>
                  </a:lnTo>
                  <a:lnTo>
                    <a:pt x="15300" y="33362"/>
                  </a:lnTo>
                  <a:lnTo>
                    <a:pt x="15349" y="33313"/>
                  </a:lnTo>
                  <a:lnTo>
                    <a:pt x="15374" y="33214"/>
                  </a:lnTo>
                  <a:lnTo>
                    <a:pt x="15473" y="33066"/>
                  </a:lnTo>
                  <a:lnTo>
                    <a:pt x="15522" y="32893"/>
                  </a:lnTo>
                  <a:lnTo>
                    <a:pt x="15547" y="32795"/>
                  </a:lnTo>
                  <a:lnTo>
                    <a:pt x="15547" y="32696"/>
                  </a:lnTo>
                  <a:lnTo>
                    <a:pt x="15522" y="32597"/>
                  </a:lnTo>
                  <a:lnTo>
                    <a:pt x="15473" y="32474"/>
                  </a:lnTo>
                  <a:lnTo>
                    <a:pt x="15349" y="32128"/>
                  </a:lnTo>
                  <a:lnTo>
                    <a:pt x="15300" y="31956"/>
                  </a:lnTo>
                  <a:lnTo>
                    <a:pt x="15275" y="31808"/>
                  </a:lnTo>
                  <a:lnTo>
                    <a:pt x="15275" y="31660"/>
                  </a:lnTo>
                  <a:lnTo>
                    <a:pt x="15300" y="31536"/>
                  </a:lnTo>
                  <a:lnTo>
                    <a:pt x="15325" y="31437"/>
                  </a:lnTo>
                  <a:lnTo>
                    <a:pt x="15399" y="31339"/>
                  </a:lnTo>
                  <a:lnTo>
                    <a:pt x="15473" y="31240"/>
                  </a:lnTo>
                  <a:lnTo>
                    <a:pt x="15547" y="31141"/>
                  </a:lnTo>
                  <a:lnTo>
                    <a:pt x="15670" y="31092"/>
                  </a:lnTo>
                  <a:lnTo>
                    <a:pt x="15794" y="31018"/>
                  </a:lnTo>
                  <a:lnTo>
                    <a:pt x="16090" y="30919"/>
                  </a:lnTo>
                  <a:lnTo>
                    <a:pt x="16460" y="30870"/>
                  </a:lnTo>
                  <a:lnTo>
                    <a:pt x="16608" y="30845"/>
                  </a:lnTo>
                  <a:lnTo>
                    <a:pt x="16731" y="30821"/>
                  </a:lnTo>
                  <a:lnTo>
                    <a:pt x="16830" y="30747"/>
                  </a:lnTo>
                  <a:lnTo>
                    <a:pt x="16904" y="30673"/>
                  </a:lnTo>
                  <a:lnTo>
                    <a:pt x="16978" y="30574"/>
                  </a:lnTo>
                  <a:lnTo>
                    <a:pt x="17027" y="30475"/>
                  </a:lnTo>
                  <a:lnTo>
                    <a:pt x="17052" y="30327"/>
                  </a:lnTo>
                  <a:lnTo>
                    <a:pt x="17052" y="30179"/>
                  </a:lnTo>
                  <a:lnTo>
                    <a:pt x="16978" y="30130"/>
                  </a:lnTo>
                  <a:lnTo>
                    <a:pt x="17175" y="29710"/>
                  </a:lnTo>
                  <a:lnTo>
                    <a:pt x="17348" y="29241"/>
                  </a:lnTo>
                  <a:lnTo>
                    <a:pt x="17471" y="28772"/>
                  </a:lnTo>
                  <a:lnTo>
                    <a:pt x="17570" y="28328"/>
                  </a:lnTo>
                  <a:lnTo>
                    <a:pt x="17570" y="28304"/>
                  </a:lnTo>
                  <a:lnTo>
                    <a:pt x="17595" y="28156"/>
                  </a:lnTo>
                  <a:lnTo>
                    <a:pt x="17644" y="27711"/>
                  </a:lnTo>
                  <a:lnTo>
                    <a:pt x="17644" y="27267"/>
                  </a:lnTo>
                  <a:lnTo>
                    <a:pt x="17669" y="26823"/>
                  </a:lnTo>
                  <a:lnTo>
                    <a:pt x="17669" y="26379"/>
                  </a:lnTo>
                  <a:lnTo>
                    <a:pt x="17891" y="26132"/>
                  </a:lnTo>
                  <a:lnTo>
                    <a:pt x="18138" y="25861"/>
                  </a:lnTo>
                  <a:lnTo>
                    <a:pt x="18385" y="25589"/>
                  </a:lnTo>
                  <a:lnTo>
                    <a:pt x="18483" y="25466"/>
                  </a:lnTo>
                  <a:lnTo>
                    <a:pt x="18582" y="25293"/>
                  </a:lnTo>
                  <a:lnTo>
                    <a:pt x="18903" y="24701"/>
                  </a:lnTo>
                  <a:lnTo>
                    <a:pt x="19051" y="24405"/>
                  </a:lnTo>
                  <a:lnTo>
                    <a:pt x="19174" y="24084"/>
                  </a:lnTo>
                  <a:lnTo>
                    <a:pt x="19273" y="23763"/>
                  </a:lnTo>
                  <a:lnTo>
                    <a:pt x="19372" y="23442"/>
                  </a:lnTo>
                  <a:lnTo>
                    <a:pt x="19421" y="23122"/>
                  </a:lnTo>
                  <a:lnTo>
                    <a:pt x="19470" y="22801"/>
                  </a:lnTo>
                  <a:lnTo>
                    <a:pt x="19470" y="22653"/>
                  </a:lnTo>
                  <a:lnTo>
                    <a:pt x="19446" y="22529"/>
                  </a:lnTo>
                  <a:lnTo>
                    <a:pt x="19421" y="22406"/>
                  </a:lnTo>
                  <a:lnTo>
                    <a:pt x="19372" y="22307"/>
                  </a:lnTo>
                  <a:lnTo>
                    <a:pt x="19273" y="22085"/>
                  </a:lnTo>
                  <a:lnTo>
                    <a:pt x="19174" y="21863"/>
                  </a:lnTo>
                  <a:lnTo>
                    <a:pt x="18952" y="21419"/>
                  </a:lnTo>
                  <a:lnTo>
                    <a:pt x="18903" y="20802"/>
                  </a:lnTo>
                  <a:lnTo>
                    <a:pt x="18903" y="20185"/>
                  </a:lnTo>
                  <a:lnTo>
                    <a:pt x="18878" y="18951"/>
                  </a:lnTo>
                  <a:lnTo>
                    <a:pt x="18853" y="17742"/>
                  </a:lnTo>
                  <a:lnTo>
                    <a:pt x="18829" y="17125"/>
                  </a:lnTo>
                  <a:lnTo>
                    <a:pt x="18779" y="16508"/>
                  </a:lnTo>
                  <a:lnTo>
                    <a:pt x="18631" y="15225"/>
                  </a:lnTo>
                  <a:lnTo>
                    <a:pt x="18533" y="13942"/>
                  </a:lnTo>
                  <a:lnTo>
                    <a:pt x="18335" y="11376"/>
                  </a:lnTo>
                  <a:lnTo>
                    <a:pt x="18138" y="8809"/>
                  </a:lnTo>
                  <a:lnTo>
                    <a:pt x="17965" y="6243"/>
                  </a:lnTo>
                  <a:lnTo>
                    <a:pt x="17940" y="5824"/>
                  </a:lnTo>
                  <a:lnTo>
                    <a:pt x="17965" y="5651"/>
                  </a:lnTo>
                  <a:lnTo>
                    <a:pt x="18014" y="5478"/>
                  </a:lnTo>
                  <a:lnTo>
                    <a:pt x="17866" y="4960"/>
                  </a:lnTo>
                  <a:lnTo>
                    <a:pt x="17694" y="4466"/>
                  </a:lnTo>
                  <a:lnTo>
                    <a:pt x="17521" y="3973"/>
                  </a:lnTo>
                  <a:lnTo>
                    <a:pt x="17151" y="3035"/>
                  </a:lnTo>
                  <a:lnTo>
                    <a:pt x="16904" y="2394"/>
                  </a:lnTo>
                  <a:lnTo>
                    <a:pt x="16682" y="1752"/>
                  </a:lnTo>
                  <a:lnTo>
                    <a:pt x="16460" y="1110"/>
                  </a:lnTo>
                  <a:lnTo>
                    <a:pt x="16287" y="469"/>
                  </a:lnTo>
                  <a:lnTo>
                    <a:pt x="16238" y="321"/>
                  </a:lnTo>
                  <a:lnTo>
                    <a:pt x="16188" y="197"/>
                  </a:lnTo>
                  <a:lnTo>
                    <a:pt x="16090" y="74"/>
                  </a:lnTo>
                  <a:lnTo>
                    <a:pt x="1599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5015900" y="1501880"/>
              <a:ext cx="625853" cy="625446"/>
            </a:xfrm>
            <a:custGeom>
              <a:rect b="b" l="l" r="r" t="t"/>
              <a:pathLst>
                <a:path extrusionOk="0" h="36818" w="36842">
                  <a:moveTo>
                    <a:pt x="10068" y="0"/>
                  </a:moveTo>
                  <a:lnTo>
                    <a:pt x="9871" y="25"/>
                  </a:lnTo>
                  <a:lnTo>
                    <a:pt x="9451" y="99"/>
                  </a:lnTo>
                  <a:lnTo>
                    <a:pt x="9081" y="247"/>
                  </a:lnTo>
                  <a:lnTo>
                    <a:pt x="8761" y="420"/>
                  </a:lnTo>
                  <a:lnTo>
                    <a:pt x="8440" y="617"/>
                  </a:lnTo>
                  <a:lnTo>
                    <a:pt x="8144" y="839"/>
                  </a:lnTo>
                  <a:lnTo>
                    <a:pt x="7576" y="1308"/>
                  </a:lnTo>
                  <a:lnTo>
                    <a:pt x="7058" y="1752"/>
                  </a:lnTo>
                  <a:lnTo>
                    <a:pt x="6318" y="2345"/>
                  </a:lnTo>
                  <a:lnTo>
                    <a:pt x="5528" y="2912"/>
                  </a:lnTo>
                  <a:lnTo>
                    <a:pt x="4714" y="3430"/>
                  </a:lnTo>
                  <a:lnTo>
                    <a:pt x="3875" y="3949"/>
                  </a:lnTo>
                  <a:lnTo>
                    <a:pt x="3011" y="4442"/>
                  </a:lnTo>
                  <a:lnTo>
                    <a:pt x="2123" y="4936"/>
                  </a:lnTo>
                  <a:lnTo>
                    <a:pt x="247" y="5947"/>
                  </a:lnTo>
                  <a:lnTo>
                    <a:pt x="149" y="5997"/>
                  </a:lnTo>
                  <a:lnTo>
                    <a:pt x="99" y="6071"/>
                  </a:lnTo>
                  <a:lnTo>
                    <a:pt x="50" y="6145"/>
                  </a:lnTo>
                  <a:lnTo>
                    <a:pt x="1" y="6219"/>
                  </a:lnTo>
                  <a:lnTo>
                    <a:pt x="1" y="6317"/>
                  </a:lnTo>
                  <a:lnTo>
                    <a:pt x="1" y="6391"/>
                  </a:lnTo>
                  <a:lnTo>
                    <a:pt x="1" y="6490"/>
                  </a:lnTo>
                  <a:lnTo>
                    <a:pt x="50" y="6589"/>
                  </a:lnTo>
                  <a:lnTo>
                    <a:pt x="173" y="6663"/>
                  </a:lnTo>
                  <a:lnTo>
                    <a:pt x="297" y="6712"/>
                  </a:lnTo>
                  <a:lnTo>
                    <a:pt x="568" y="6762"/>
                  </a:lnTo>
                  <a:lnTo>
                    <a:pt x="815" y="6786"/>
                  </a:lnTo>
                  <a:lnTo>
                    <a:pt x="1086" y="6762"/>
                  </a:lnTo>
                  <a:lnTo>
                    <a:pt x="1086" y="6934"/>
                  </a:lnTo>
                  <a:lnTo>
                    <a:pt x="1086" y="7058"/>
                  </a:lnTo>
                  <a:lnTo>
                    <a:pt x="1111" y="7132"/>
                  </a:lnTo>
                  <a:lnTo>
                    <a:pt x="1160" y="7181"/>
                  </a:lnTo>
                  <a:lnTo>
                    <a:pt x="1234" y="7230"/>
                  </a:lnTo>
                  <a:lnTo>
                    <a:pt x="1333" y="7255"/>
                  </a:lnTo>
                  <a:lnTo>
                    <a:pt x="1333" y="7453"/>
                  </a:lnTo>
                  <a:lnTo>
                    <a:pt x="1358" y="7601"/>
                  </a:lnTo>
                  <a:lnTo>
                    <a:pt x="1432" y="7724"/>
                  </a:lnTo>
                  <a:lnTo>
                    <a:pt x="1530" y="7823"/>
                  </a:lnTo>
                  <a:lnTo>
                    <a:pt x="1654" y="7897"/>
                  </a:lnTo>
                  <a:lnTo>
                    <a:pt x="1777" y="7946"/>
                  </a:lnTo>
                  <a:lnTo>
                    <a:pt x="2098" y="8020"/>
                  </a:lnTo>
                  <a:lnTo>
                    <a:pt x="4047" y="8366"/>
                  </a:lnTo>
                  <a:lnTo>
                    <a:pt x="6268" y="8686"/>
                  </a:lnTo>
                  <a:lnTo>
                    <a:pt x="6293" y="8785"/>
                  </a:lnTo>
                  <a:lnTo>
                    <a:pt x="6342" y="8859"/>
                  </a:lnTo>
                  <a:lnTo>
                    <a:pt x="6416" y="8908"/>
                  </a:lnTo>
                  <a:lnTo>
                    <a:pt x="6466" y="8933"/>
                  </a:lnTo>
                  <a:lnTo>
                    <a:pt x="6540" y="8908"/>
                  </a:lnTo>
                  <a:lnTo>
                    <a:pt x="6515" y="9007"/>
                  </a:lnTo>
                  <a:lnTo>
                    <a:pt x="6515" y="9081"/>
                  </a:lnTo>
                  <a:lnTo>
                    <a:pt x="6540" y="9131"/>
                  </a:lnTo>
                  <a:lnTo>
                    <a:pt x="6564" y="9205"/>
                  </a:lnTo>
                  <a:lnTo>
                    <a:pt x="6663" y="9303"/>
                  </a:lnTo>
                  <a:lnTo>
                    <a:pt x="6786" y="9377"/>
                  </a:lnTo>
                  <a:lnTo>
                    <a:pt x="6811" y="9377"/>
                  </a:lnTo>
                  <a:lnTo>
                    <a:pt x="7033" y="9451"/>
                  </a:lnTo>
                  <a:lnTo>
                    <a:pt x="7255" y="9525"/>
                  </a:lnTo>
                  <a:lnTo>
                    <a:pt x="7502" y="9575"/>
                  </a:lnTo>
                  <a:lnTo>
                    <a:pt x="7749" y="9599"/>
                  </a:lnTo>
                  <a:lnTo>
                    <a:pt x="8242" y="9649"/>
                  </a:lnTo>
                  <a:lnTo>
                    <a:pt x="8761" y="9673"/>
                  </a:lnTo>
                  <a:lnTo>
                    <a:pt x="9007" y="9723"/>
                  </a:lnTo>
                  <a:lnTo>
                    <a:pt x="9254" y="9772"/>
                  </a:lnTo>
                  <a:lnTo>
                    <a:pt x="9476" y="9846"/>
                  </a:lnTo>
                  <a:lnTo>
                    <a:pt x="9723" y="9945"/>
                  </a:lnTo>
                  <a:lnTo>
                    <a:pt x="9945" y="10068"/>
                  </a:lnTo>
                  <a:lnTo>
                    <a:pt x="10167" y="10241"/>
                  </a:lnTo>
                  <a:lnTo>
                    <a:pt x="10364" y="10438"/>
                  </a:lnTo>
                  <a:lnTo>
                    <a:pt x="10587" y="10685"/>
                  </a:lnTo>
                  <a:lnTo>
                    <a:pt x="10833" y="11031"/>
                  </a:lnTo>
                  <a:lnTo>
                    <a:pt x="10981" y="11179"/>
                  </a:lnTo>
                  <a:lnTo>
                    <a:pt x="11080" y="11351"/>
                  </a:lnTo>
                  <a:lnTo>
                    <a:pt x="11179" y="11499"/>
                  </a:lnTo>
                  <a:lnTo>
                    <a:pt x="11228" y="11697"/>
                  </a:lnTo>
                  <a:lnTo>
                    <a:pt x="11253" y="11894"/>
                  </a:lnTo>
                  <a:lnTo>
                    <a:pt x="11203" y="12116"/>
                  </a:lnTo>
                  <a:lnTo>
                    <a:pt x="11154" y="12388"/>
                  </a:lnTo>
                  <a:lnTo>
                    <a:pt x="11105" y="12659"/>
                  </a:lnTo>
                  <a:lnTo>
                    <a:pt x="11080" y="12906"/>
                  </a:lnTo>
                  <a:lnTo>
                    <a:pt x="11105" y="12955"/>
                  </a:lnTo>
                  <a:lnTo>
                    <a:pt x="11129" y="12980"/>
                  </a:lnTo>
                  <a:lnTo>
                    <a:pt x="11277" y="13005"/>
                  </a:lnTo>
                  <a:lnTo>
                    <a:pt x="11401" y="13005"/>
                  </a:lnTo>
                  <a:lnTo>
                    <a:pt x="11500" y="13054"/>
                  </a:lnTo>
                  <a:lnTo>
                    <a:pt x="11598" y="13079"/>
                  </a:lnTo>
                  <a:lnTo>
                    <a:pt x="11129" y="13523"/>
                  </a:lnTo>
                  <a:lnTo>
                    <a:pt x="10685" y="13992"/>
                  </a:lnTo>
                  <a:lnTo>
                    <a:pt x="10266" y="14510"/>
                  </a:lnTo>
                  <a:lnTo>
                    <a:pt x="9896" y="15053"/>
                  </a:lnTo>
                  <a:lnTo>
                    <a:pt x="9525" y="15596"/>
                  </a:lnTo>
                  <a:lnTo>
                    <a:pt x="9180" y="16188"/>
                  </a:lnTo>
                  <a:lnTo>
                    <a:pt x="8884" y="16805"/>
                  </a:lnTo>
                  <a:lnTo>
                    <a:pt x="8612" y="17422"/>
                  </a:lnTo>
                  <a:lnTo>
                    <a:pt x="8390" y="18063"/>
                  </a:lnTo>
                  <a:lnTo>
                    <a:pt x="8168" y="18705"/>
                  </a:lnTo>
                  <a:lnTo>
                    <a:pt x="8020" y="19371"/>
                  </a:lnTo>
                  <a:lnTo>
                    <a:pt x="7872" y="20037"/>
                  </a:lnTo>
                  <a:lnTo>
                    <a:pt x="7798" y="20679"/>
                  </a:lnTo>
                  <a:lnTo>
                    <a:pt x="7749" y="21345"/>
                  </a:lnTo>
                  <a:lnTo>
                    <a:pt x="7724" y="22012"/>
                  </a:lnTo>
                  <a:lnTo>
                    <a:pt x="7749" y="22653"/>
                  </a:lnTo>
                  <a:lnTo>
                    <a:pt x="7773" y="22850"/>
                  </a:lnTo>
                  <a:lnTo>
                    <a:pt x="8415" y="23171"/>
                  </a:lnTo>
                  <a:lnTo>
                    <a:pt x="9007" y="23492"/>
                  </a:lnTo>
                  <a:lnTo>
                    <a:pt x="9575" y="23838"/>
                  </a:lnTo>
                  <a:lnTo>
                    <a:pt x="10118" y="24208"/>
                  </a:lnTo>
                  <a:lnTo>
                    <a:pt x="10636" y="24603"/>
                  </a:lnTo>
                  <a:lnTo>
                    <a:pt x="11105" y="24997"/>
                  </a:lnTo>
                  <a:lnTo>
                    <a:pt x="11549" y="25441"/>
                  </a:lnTo>
                  <a:lnTo>
                    <a:pt x="11968" y="25910"/>
                  </a:lnTo>
                  <a:lnTo>
                    <a:pt x="12314" y="26379"/>
                  </a:lnTo>
                  <a:lnTo>
                    <a:pt x="12635" y="26897"/>
                  </a:lnTo>
                  <a:lnTo>
                    <a:pt x="12931" y="27465"/>
                  </a:lnTo>
                  <a:lnTo>
                    <a:pt x="13153" y="28032"/>
                  </a:lnTo>
                  <a:lnTo>
                    <a:pt x="13326" y="28649"/>
                  </a:lnTo>
                  <a:lnTo>
                    <a:pt x="13474" y="29316"/>
                  </a:lnTo>
                  <a:lnTo>
                    <a:pt x="13548" y="29982"/>
                  </a:lnTo>
                  <a:lnTo>
                    <a:pt x="13572" y="30722"/>
                  </a:lnTo>
                  <a:lnTo>
                    <a:pt x="13597" y="30969"/>
                  </a:lnTo>
                  <a:lnTo>
                    <a:pt x="13646" y="31290"/>
                  </a:lnTo>
                  <a:lnTo>
                    <a:pt x="13720" y="31611"/>
                  </a:lnTo>
                  <a:lnTo>
                    <a:pt x="13819" y="31981"/>
                  </a:lnTo>
                  <a:lnTo>
                    <a:pt x="14066" y="32721"/>
                  </a:lnTo>
                  <a:lnTo>
                    <a:pt x="14362" y="33486"/>
                  </a:lnTo>
                  <a:lnTo>
                    <a:pt x="14633" y="34177"/>
                  </a:lnTo>
                  <a:lnTo>
                    <a:pt x="14905" y="34744"/>
                  </a:lnTo>
                  <a:lnTo>
                    <a:pt x="15127" y="35287"/>
                  </a:lnTo>
                  <a:lnTo>
                    <a:pt x="15843" y="35312"/>
                  </a:lnTo>
                  <a:lnTo>
                    <a:pt x="16534" y="35386"/>
                  </a:lnTo>
                  <a:lnTo>
                    <a:pt x="17224" y="35509"/>
                  </a:lnTo>
                  <a:lnTo>
                    <a:pt x="17891" y="35682"/>
                  </a:lnTo>
                  <a:lnTo>
                    <a:pt x="18532" y="35904"/>
                  </a:lnTo>
                  <a:lnTo>
                    <a:pt x="19174" y="36176"/>
                  </a:lnTo>
                  <a:lnTo>
                    <a:pt x="19766" y="36472"/>
                  </a:lnTo>
                  <a:lnTo>
                    <a:pt x="20358" y="36817"/>
                  </a:lnTo>
                  <a:lnTo>
                    <a:pt x="21395" y="36694"/>
                  </a:lnTo>
                  <a:lnTo>
                    <a:pt x="22431" y="36570"/>
                  </a:lnTo>
                  <a:lnTo>
                    <a:pt x="24553" y="36373"/>
                  </a:lnTo>
                  <a:lnTo>
                    <a:pt x="25614" y="36250"/>
                  </a:lnTo>
                  <a:lnTo>
                    <a:pt x="26651" y="36126"/>
                  </a:lnTo>
                  <a:lnTo>
                    <a:pt x="27662" y="35954"/>
                  </a:lnTo>
                  <a:lnTo>
                    <a:pt x="28649" y="35731"/>
                  </a:lnTo>
                  <a:lnTo>
                    <a:pt x="29143" y="35608"/>
                  </a:lnTo>
                  <a:lnTo>
                    <a:pt x="29612" y="35460"/>
                  </a:lnTo>
                  <a:lnTo>
                    <a:pt x="30056" y="35312"/>
                  </a:lnTo>
                  <a:lnTo>
                    <a:pt x="30500" y="35139"/>
                  </a:lnTo>
                  <a:lnTo>
                    <a:pt x="30944" y="34942"/>
                  </a:lnTo>
                  <a:lnTo>
                    <a:pt x="31364" y="34744"/>
                  </a:lnTo>
                  <a:lnTo>
                    <a:pt x="31759" y="34498"/>
                  </a:lnTo>
                  <a:lnTo>
                    <a:pt x="32129" y="34251"/>
                  </a:lnTo>
                  <a:lnTo>
                    <a:pt x="32499" y="33979"/>
                  </a:lnTo>
                  <a:lnTo>
                    <a:pt x="32844" y="33683"/>
                  </a:lnTo>
                  <a:lnTo>
                    <a:pt x="33165" y="33363"/>
                  </a:lnTo>
                  <a:lnTo>
                    <a:pt x="33461" y="32992"/>
                  </a:lnTo>
                  <a:lnTo>
                    <a:pt x="33757" y="32622"/>
                  </a:lnTo>
                  <a:lnTo>
                    <a:pt x="34004" y="32227"/>
                  </a:lnTo>
                  <a:lnTo>
                    <a:pt x="34251" y="31783"/>
                  </a:lnTo>
                  <a:lnTo>
                    <a:pt x="34448" y="31314"/>
                  </a:lnTo>
                  <a:lnTo>
                    <a:pt x="34621" y="30796"/>
                  </a:lnTo>
                  <a:lnTo>
                    <a:pt x="34794" y="30253"/>
                  </a:lnTo>
                  <a:lnTo>
                    <a:pt x="34917" y="29686"/>
                  </a:lnTo>
                  <a:lnTo>
                    <a:pt x="34991" y="29069"/>
                  </a:lnTo>
                  <a:lnTo>
                    <a:pt x="35361" y="28723"/>
                  </a:lnTo>
                  <a:lnTo>
                    <a:pt x="35682" y="28353"/>
                  </a:lnTo>
                  <a:lnTo>
                    <a:pt x="35978" y="28008"/>
                  </a:lnTo>
                  <a:lnTo>
                    <a:pt x="36200" y="27638"/>
                  </a:lnTo>
                  <a:lnTo>
                    <a:pt x="36422" y="27243"/>
                  </a:lnTo>
                  <a:lnTo>
                    <a:pt x="36595" y="26873"/>
                  </a:lnTo>
                  <a:lnTo>
                    <a:pt x="36719" y="26478"/>
                  </a:lnTo>
                  <a:lnTo>
                    <a:pt x="36817" y="26058"/>
                  </a:lnTo>
                  <a:lnTo>
                    <a:pt x="36842" y="24751"/>
                  </a:lnTo>
                  <a:lnTo>
                    <a:pt x="36842" y="24035"/>
                  </a:lnTo>
                  <a:lnTo>
                    <a:pt x="36817" y="23319"/>
                  </a:lnTo>
                  <a:lnTo>
                    <a:pt x="36768" y="22604"/>
                  </a:lnTo>
                  <a:lnTo>
                    <a:pt x="36669" y="21863"/>
                  </a:lnTo>
                  <a:lnTo>
                    <a:pt x="36546" y="21148"/>
                  </a:lnTo>
                  <a:lnTo>
                    <a:pt x="36373" y="20457"/>
                  </a:lnTo>
                  <a:lnTo>
                    <a:pt x="36274" y="20111"/>
                  </a:lnTo>
                  <a:lnTo>
                    <a:pt x="36176" y="19791"/>
                  </a:lnTo>
                  <a:lnTo>
                    <a:pt x="36052" y="19470"/>
                  </a:lnTo>
                  <a:lnTo>
                    <a:pt x="35904" y="19174"/>
                  </a:lnTo>
                  <a:lnTo>
                    <a:pt x="35732" y="18878"/>
                  </a:lnTo>
                  <a:lnTo>
                    <a:pt x="35559" y="18606"/>
                  </a:lnTo>
                  <a:lnTo>
                    <a:pt x="35386" y="18335"/>
                  </a:lnTo>
                  <a:lnTo>
                    <a:pt x="35164" y="18088"/>
                  </a:lnTo>
                  <a:lnTo>
                    <a:pt x="34942" y="17866"/>
                  </a:lnTo>
                  <a:lnTo>
                    <a:pt x="34695" y="17669"/>
                  </a:lnTo>
                  <a:lnTo>
                    <a:pt x="34424" y="17471"/>
                  </a:lnTo>
                  <a:lnTo>
                    <a:pt x="34152" y="17298"/>
                  </a:lnTo>
                  <a:lnTo>
                    <a:pt x="33831" y="17150"/>
                  </a:lnTo>
                  <a:lnTo>
                    <a:pt x="33511" y="17052"/>
                  </a:lnTo>
                  <a:lnTo>
                    <a:pt x="33165" y="16953"/>
                  </a:lnTo>
                  <a:lnTo>
                    <a:pt x="32795" y="16879"/>
                  </a:lnTo>
                  <a:lnTo>
                    <a:pt x="32696" y="17076"/>
                  </a:lnTo>
                  <a:lnTo>
                    <a:pt x="32499" y="17545"/>
                  </a:lnTo>
                  <a:lnTo>
                    <a:pt x="32376" y="17817"/>
                  </a:lnTo>
                  <a:lnTo>
                    <a:pt x="32302" y="18113"/>
                  </a:lnTo>
                  <a:lnTo>
                    <a:pt x="32228" y="18409"/>
                  </a:lnTo>
                  <a:lnTo>
                    <a:pt x="32203" y="18656"/>
                  </a:lnTo>
                  <a:lnTo>
                    <a:pt x="32228" y="17126"/>
                  </a:lnTo>
                  <a:lnTo>
                    <a:pt x="32228" y="15670"/>
                  </a:lnTo>
                  <a:lnTo>
                    <a:pt x="32228" y="14954"/>
                  </a:lnTo>
                  <a:lnTo>
                    <a:pt x="32178" y="14263"/>
                  </a:lnTo>
                  <a:lnTo>
                    <a:pt x="32129" y="13572"/>
                  </a:lnTo>
                  <a:lnTo>
                    <a:pt x="32030" y="12906"/>
                  </a:lnTo>
                  <a:lnTo>
                    <a:pt x="31882" y="12240"/>
                  </a:lnTo>
                  <a:lnTo>
                    <a:pt x="31709" y="11598"/>
                  </a:lnTo>
                  <a:lnTo>
                    <a:pt x="31586" y="11302"/>
                  </a:lnTo>
                  <a:lnTo>
                    <a:pt x="31438" y="10981"/>
                  </a:lnTo>
                  <a:lnTo>
                    <a:pt x="31290" y="10685"/>
                  </a:lnTo>
                  <a:lnTo>
                    <a:pt x="31142" y="10364"/>
                  </a:lnTo>
                  <a:lnTo>
                    <a:pt x="30944" y="10068"/>
                  </a:lnTo>
                  <a:lnTo>
                    <a:pt x="30747" y="9772"/>
                  </a:lnTo>
                  <a:lnTo>
                    <a:pt x="30525" y="9476"/>
                  </a:lnTo>
                  <a:lnTo>
                    <a:pt x="30278" y="9180"/>
                  </a:lnTo>
                  <a:lnTo>
                    <a:pt x="30031" y="8908"/>
                  </a:lnTo>
                  <a:lnTo>
                    <a:pt x="29735" y="8612"/>
                  </a:lnTo>
                  <a:lnTo>
                    <a:pt x="29414" y="8341"/>
                  </a:lnTo>
                  <a:lnTo>
                    <a:pt x="29094" y="8069"/>
                  </a:lnTo>
                  <a:lnTo>
                    <a:pt x="28946" y="7946"/>
                  </a:lnTo>
                  <a:lnTo>
                    <a:pt x="29094" y="7921"/>
                  </a:lnTo>
                  <a:lnTo>
                    <a:pt x="29266" y="7872"/>
                  </a:lnTo>
                  <a:lnTo>
                    <a:pt x="29414" y="7798"/>
                  </a:lnTo>
                  <a:lnTo>
                    <a:pt x="29562" y="7675"/>
                  </a:lnTo>
                  <a:lnTo>
                    <a:pt x="29661" y="7527"/>
                  </a:lnTo>
                  <a:lnTo>
                    <a:pt x="29711" y="7379"/>
                  </a:lnTo>
                  <a:lnTo>
                    <a:pt x="29735" y="7181"/>
                  </a:lnTo>
                  <a:lnTo>
                    <a:pt x="29735" y="6984"/>
                  </a:lnTo>
                  <a:lnTo>
                    <a:pt x="29686" y="6836"/>
                  </a:lnTo>
                  <a:lnTo>
                    <a:pt x="29637" y="6712"/>
                  </a:lnTo>
                  <a:lnTo>
                    <a:pt x="29562" y="6589"/>
                  </a:lnTo>
                  <a:lnTo>
                    <a:pt x="29464" y="6490"/>
                  </a:lnTo>
                  <a:lnTo>
                    <a:pt x="29365" y="6391"/>
                  </a:lnTo>
                  <a:lnTo>
                    <a:pt x="29242" y="6342"/>
                  </a:lnTo>
                  <a:lnTo>
                    <a:pt x="29094" y="6317"/>
                  </a:lnTo>
                  <a:lnTo>
                    <a:pt x="28946" y="6293"/>
                  </a:lnTo>
                  <a:lnTo>
                    <a:pt x="28748" y="6317"/>
                  </a:lnTo>
                  <a:lnTo>
                    <a:pt x="28526" y="6367"/>
                  </a:lnTo>
                  <a:lnTo>
                    <a:pt x="28279" y="6466"/>
                  </a:lnTo>
                  <a:lnTo>
                    <a:pt x="28033" y="6490"/>
                  </a:lnTo>
                  <a:lnTo>
                    <a:pt x="27885" y="6466"/>
                  </a:lnTo>
                  <a:lnTo>
                    <a:pt x="27736" y="6441"/>
                  </a:lnTo>
                  <a:lnTo>
                    <a:pt x="27588" y="6367"/>
                  </a:lnTo>
                  <a:lnTo>
                    <a:pt x="27416" y="6268"/>
                  </a:lnTo>
                  <a:lnTo>
                    <a:pt x="27268" y="6145"/>
                  </a:lnTo>
                  <a:lnTo>
                    <a:pt x="27120" y="5997"/>
                  </a:lnTo>
                  <a:lnTo>
                    <a:pt x="26971" y="5799"/>
                  </a:lnTo>
                  <a:lnTo>
                    <a:pt x="26799" y="5602"/>
                  </a:lnTo>
                  <a:lnTo>
                    <a:pt x="26626" y="5380"/>
                  </a:lnTo>
                  <a:lnTo>
                    <a:pt x="26429" y="5182"/>
                  </a:lnTo>
                  <a:lnTo>
                    <a:pt x="26231" y="5010"/>
                  </a:lnTo>
                  <a:lnTo>
                    <a:pt x="26009" y="4862"/>
                  </a:lnTo>
                  <a:lnTo>
                    <a:pt x="25787" y="4763"/>
                  </a:lnTo>
                  <a:lnTo>
                    <a:pt x="25540" y="4689"/>
                  </a:lnTo>
                  <a:lnTo>
                    <a:pt x="25269" y="4639"/>
                  </a:lnTo>
                  <a:lnTo>
                    <a:pt x="24652" y="4639"/>
                  </a:lnTo>
                  <a:lnTo>
                    <a:pt x="24257" y="4714"/>
                  </a:lnTo>
                  <a:lnTo>
                    <a:pt x="23739" y="4788"/>
                  </a:lnTo>
                  <a:lnTo>
                    <a:pt x="23344" y="4837"/>
                  </a:lnTo>
                  <a:lnTo>
                    <a:pt x="23295" y="4837"/>
                  </a:lnTo>
                  <a:lnTo>
                    <a:pt x="23221" y="4812"/>
                  </a:lnTo>
                  <a:lnTo>
                    <a:pt x="23196" y="4788"/>
                  </a:lnTo>
                  <a:lnTo>
                    <a:pt x="23147" y="4714"/>
                  </a:lnTo>
                  <a:lnTo>
                    <a:pt x="23048" y="4393"/>
                  </a:lnTo>
                  <a:lnTo>
                    <a:pt x="22900" y="3800"/>
                  </a:lnTo>
                  <a:lnTo>
                    <a:pt x="22851" y="3578"/>
                  </a:lnTo>
                  <a:lnTo>
                    <a:pt x="22801" y="3455"/>
                  </a:lnTo>
                  <a:lnTo>
                    <a:pt x="22727" y="3307"/>
                  </a:lnTo>
                  <a:lnTo>
                    <a:pt x="22629" y="3184"/>
                  </a:lnTo>
                  <a:lnTo>
                    <a:pt x="22505" y="3085"/>
                  </a:lnTo>
                  <a:lnTo>
                    <a:pt x="22357" y="3011"/>
                  </a:lnTo>
                  <a:lnTo>
                    <a:pt x="22160" y="2986"/>
                  </a:lnTo>
                  <a:lnTo>
                    <a:pt x="21962" y="3036"/>
                  </a:lnTo>
                  <a:lnTo>
                    <a:pt x="21715" y="3110"/>
                  </a:lnTo>
                  <a:lnTo>
                    <a:pt x="21444" y="3258"/>
                  </a:lnTo>
                  <a:lnTo>
                    <a:pt x="21173" y="3381"/>
                  </a:lnTo>
                  <a:lnTo>
                    <a:pt x="20580" y="3578"/>
                  </a:lnTo>
                  <a:lnTo>
                    <a:pt x="19963" y="3726"/>
                  </a:lnTo>
                  <a:lnTo>
                    <a:pt x="19322" y="3875"/>
                  </a:lnTo>
                  <a:lnTo>
                    <a:pt x="18409" y="4097"/>
                  </a:lnTo>
                  <a:lnTo>
                    <a:pt x="17965" y="4220"/>
                  </a:lnTo>
                  <a:lnTo>
                    <a:pt x="17496" y="4368"/>
                  </a:lnTo>
                  <a:lnTo>
                    <a:pt x="17224" y="4491"/>
                  </a:lnTo>
                  <a:lnTo>
                    <a:pt x="16978" y="4615"/>
                  </a:lnTo>
                  <a:lnTo>
                    <a:pt x="16731" y="4763"/>
                  </a:lnTo>
                  <a:lnTo>
                    <a:pt x="16484" y="4936"/>
                  </a:lnTo>
                  <a:lnTo>
                    <a:pt x="16262" y="5108"/>
                  </a:lnTo>
                  <a:lnTo>
                    <a:pt x="16065" y="5306"/>
                  </a:lnTo>
                  <a:lnTo>
                    <a:pt x="15892" y="5503"/>
                  </a:lnTo>
                  <a:lnTo>
                    <a:pt x="15719" y="5750"/>
                  </a:lnTo>
                  <a:lnTo>
                    <a:pt x="15349" y="5577"/>
                  </a:lnTo>
                  <a:lnTo>
                    <a:pt x="14979" y="5454"/>
                  </a:lnTo>
                  <a:lnTo>
                    <a:pt x="14609" y="5380"/>
                  </a:lnTo>
                  <a:lnTo>
                    <a:pt x="14214" y="5355"/>
                  </a:lnTo>
                  <a:lnTo>
                    <a:pt x="14017" y="5355"/>
                  </a:lnTo>
                  <a:lnTo>
                    <a:pt x="13819" y="5380"/>
                  </a:lnTo>
                  <a:lnTo>
                    <a:pt x="13597" y="5429"/>
                  </a:lnTo>
                  <a:lnTo>
                    <a:pt x="13400" y="5478"/>
                  </a:lnTo>
                  <a:lnTo>
                    <a:pt x="13252" y="5528"/>
                  </a:lnTo>
                  <a:lnTo>
                    <a:pt x="13029" y="5528"/>
                  </a:lnTo>
                  <a:lnTo>
                    <a:pt x="12906" y="5478"/>
                  </a:lnTo>
                  <a:lnTo>
                    <a:pt x="12807" y="5380"/>
                  </a:lnTo>
                  <a:lnTo>
                    <a:pt x="12659" y="5182"/>
                  </a:lnTo>
                  <a:lnTo>
                    <a:pt x="12462" y="4911"/>
                  </a:lnTo>
                  <a:lnTo>
                    <a:pt x="12240" y="4689"/>
                  </a:lnTo>
                  <a:lnTo>
                    <a:pt x="12018" y="4467"/>
                  </a:lnTo>
                  <a:lnTo>
                    <a:pt x="11771" y="4294"/>
                  </a:lnTo>
                  <a:lnTo>
                    <a:pt x="11524" y="4121"/>
                  </a:lnTo>
                  <a:lnTo>
                    <a:pt x="11253" y="3998"/>
                  </a:lnTo>
                  <a:lnTo>
                    <a:pt x="10710" y="3726"/>
                  </a:lnTo>
                  <a:lnTo>
                    <a:pt x="10463" y="3628"/>
                  </a:lnTo>
                  <a:lnTo>
                    <a:pt x="10266" y="3529"/>
                  </a:lnTo>
                  <a:lnTo>
                    <a:pt x="10068" y="3480"/>
                  </a:lnTo>
                  <a:lnTo>
                    <a:pt x="9871" y="3430"/>
                  </a:lnTo>
                  <a:lnTo>
                    <a:pt x="9501" y="3430"/>
                  </a:lnTo>
                  <a:lnTo>
                    <a:pt x="9328" y="3455"/>
                  </a:lnTo>
                  <a:lnTo>
                    <a:pt x="9155" y="3504"/>
                  </a:lnTo>
                  <a:lnTo>
                    <a:pt x="9007" y="3578"/>
                  </a:lnTo>
                  <a:lnTo>
                    <a:pt x="8711" y="3726"/>
                  </a:lnTo>
                  <a:lnTo>
                    <a:pt x="8415" y="3924"/>
                  </a:lnTo>
                  <a:lnTo>
                    <a:pt x="8538" y="3628"/>
                  </a:lnTo>
                  <a:lnTo>
                    <a:pt x="8662" y="3356"/>
                  </a:lnTo>
                  <a:lnTo>
                    <a:pt x="8835" y="3110"/>
                  </a:lnTo>
                  <a:lnTo>
                    <a:pt x="9007" y="2863"/>
                  </a:lnTo>
                  <a:lnTo>
                    <a:pt x="9205" y="2641"/>
                  </a:lnTo>
                  <a:lnTo>
                    <a:pt x="9402" y="2419"/>
                  </a:lnTo>
                  <a:lnTo>
                    <a:pt x="9846" y="1974"/>
                  </a:lnTo>
                  <a:lnTo>
                    <a:pt x="10439" y="1407"/>
                  </a:lnTo>
                  <a:lnTo>
                    <a:pt x="10710" y="1086"/>
                  </a:lnTo>
                  <a:lnTo>
                    <a:pt x="10957" y="741"/>
                  </a:lnTo>
                  <a:lnTo>
                    <a:pt x="11006" y="642"/>
                  </a:lnTo>
                  <a:lnTo>
                    <a:pt x="11031" y="519"/>
                  </a:lnTo>
                  <a:lnTo>
                    <a:pt x="11031" y="395"/>
                  </a:lnTo>
                  <a:lnTo>
                    <a:pt x="11006" y="272"/>
                  </a:lnTo>
                  <a:lnTo>
                    <a:pt x="10932" y="173"/>
                  </a:lnTo>
                  <a:lnTo>
                    <a:pt x="10833" y="99"/>
                  </a:lnTo>
                  <a:lnTo>
                    <a:pt x="10735" y="25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4013629" y="1662428"/>
              <a:ext cx="570950" cy="364705"/>
            </a:xfrm>
            <a:custGeom>
              <a:rect b="b" l="l" r="r" t="t"/>
              <a:pathLst>
                <a:path extrusionOk="0" h="21469" w="33610">
                  <a:moveTo>
                    <a:pt x="1383" y="0"/>
                  </a:moveTo>
                  <a:lnTo>
                    <a:pt x="1284" y="124"/>
                  </a:lnTo>
                  <a:lnTo>
                    <a:pt x="1284" y="445"/>
                  </a:lnTo>
                  <a:lnTo>
                    <a:pt x="1062" y="1950"/>
                  </a:lnTo>
                  <a:lnTo>
                    <a:pt x="1087" y="1925"/>
                  </a:lnTo>
                  <a:lnTo>
                    <a:pt x="1037" y="2517"/>
                  </a:lnTo>
                  <a:lnTo>
                    <a:pt x="988" y="3085"/>
                  </a:lnTo>
                  <a:lnTo>
                    <a:pt x="914" y="3652"/>
                  </a:lnTo>
                  <a:lnTo>
                    <a:pt x="840" y="3998"/>
                  </a:lnTo>
                  <a:lnTo>
                    <a:pt x="791" y="4319"/>
                  </a:lnTo>
                  <a:lnTo>
                    <a:pt x="741" y="4664"/>
                  </a:lnTo>
                  <a:lnTo>
                    <a:pt x="717" y="5010"/>
                  </a:lnTo>
                  <a:lnTo>
                    <a:pt x="692" y="5207"/>
                  </a:lnTo>
                  <a:lnTo>
                    <a:pt x="643" y="5380"/>
                  </a:lnTo>
                  <a:lnTo>
                    <a:pt x="568" y="5503"/>
                  </a:lnTo>
                  <a:lnTo>
                    <a:pt x="494" y="5602"/>
                  </a:lnTo>
                  <a:lnTo>
                    <a:pt x="470" y="5676"/>
                  </a:lnTo>
                  <a:lnTo>
                    <a:pt x="618" y="5775"/>
                  </a:lnTo>
                  <a:lnTo>
                    <a:pt x="741" y="5873"/>
                  </a:lnTo>
                  <a:lnTo>
                    <a:pt x="840" y="5997"/>
                  </a:lnTo>
                  <a:lnTo>
                    <a:pt x="914" y="6145"/>
                  </a:lnTo>
                  <a:lnTo>
                    <a:pt x="889" y="6564"/>
                  </a:lnTo>
                  <a:lnTo>
                    <a:pt x="470" y="11746"/>
                  </a:lnTo>
                  <a:lnTo>
                    <a:pt x="248" y="14362"/>
                  </a:lnTo>
                  <a:lnTo>
                    <a:pt x="26" y="16953"/>
                  </a:lnTo>
                  <a:lnTo>
                    <a:pt x="1" y="17249"/>
                  </a:lnTo>
                  <a:lnTo>
                    <a:pt x="26" y="17471"/>
                  </a:lnTo>
                  <a:lnTo>
                    <a:pt x="50" y="17570"/>
                  </a:lnTo>
                  <a:lnTo>
                    <a:pt x="75" y="17668"/>
                  </a:lnTo>
                  <a:lnTo>
                    <a:pt x="124" y="17743"/>
                  </a:lnTo>
                  <a:lnTo>
                    <a:pt x="198" y="17792"/>
                  </a:lnTo>
                  <a:lnTo>
                    <a:pt x="322" y="17866"/>
                  </a:lnTo>
                  <a:lnTo>
                    <a:pt x="470" y="17915"/>
                  </a:lnTo>
                  <a:lnTo>
                    <a:pt x="667" y="17940"/>
                  </a:lnTo>
                  <a:lnTo>
                    <a:pt x="889" y="17965"/>
                  </a:lnTo>
                  <a:lnTo>
                    <a:pt x="2222" y="17989"/>
                  </a:lnTo>
                  <a:lnTo>
                    <a:pt x="3554" y="18063"/>
                  </a:lnTo>
                  <a:lnTo>
                    <a:pt x="6219" y="18211"/>
                  </a:lnTo>
                  <a:lnTo>
                    <a:pt x="6441" y="18211"/>
                  </a:lnTo>
                  <a:lnTo>
                    <a:pt x="6688" y="18261"/>
                  </a:lnTo>
                  <a:lnTo>
                    <a:pt x="7922" y="18335"/>
                  </a:lnTo>
                  <a:lnTo>
                    <a:pt x="9131" y="18433"/>
                  </a:lnTo>
                  <a:lnTo>
                    <a:pt x="14165" y="18705"/>
                  </a:lnTo>
                  <a:lnTo>
                    <a:pt x="14214" y="18705"/>
                  </a:lnTo>
                  <a:lnTo>
                    <a:pt x="15201" y="18730"/>
                  </a:lnTo>
                  <a:lnTo>
                    <a:pt x="16188" y="18804"/>
                  </a:lnTo>
                  <a:lnTo>
                    <a:pt x="17176" y="18853"/>
                  </a:lnTo>
                  <a:lnTo>
                    <a:pt x="18163" y="18902"/>
                  </a:lnTo>
                  <a:lnTo>
                    <a:pt x="19199" y="18878"/>
                  </a:lnTo>
                  <a:lnTo>
                    <a:pt x="20260" y="18878"/>
                  </a:lnTo>
                  <a:lnTo>
                    <a:pt x="22111" y="18952"/>
                  </a:lnTo>
                  <a:lnTo>
                    <a:pt x="23024" y="19100"/>
                  </a:lnTo>
                  <a:lnTo>
                    <a:pt x="23493" y="19174"/>
                  </a:lnTo>
                  <a:lnTo>
                    <a:pt x="23961" y="19223"/>
                  </a:lnTo>
                  <a:lnTo>
                    <a:pt x="24184" y="19248"/>
                  </a:lnTo>
                  <a:lnTo>
                    <a:pt x="24430" y="19272"/>
                  </a:lnTo>
                  <a:lnTo>
                    <a:pt x="24529" y="19322"/>
                  </a:lnTo>
                  <a:lnTo>
                    <a:pt x="24628" y="19371"/>
                  </a:lnTo>
                  <a:lnTo>
                    <a:pt x="24726" y="19420"/>
                  </a:lnTo>
                  <a:lnTo>
                    <a:pt x="24800" y="19519"/>
                  </a:lnTo>
                  <a:lnTo>
                    <a:pt x="24874" y="19643"/>
                  </a:lnTo>
                  <a:lnTo>
                    <a:pt x="24948" y="19766"/>
                  </a:lnTo>
                  <a:lnTo>
                    <a:pt x="25023" y="20037"/>
                  </a:lnTo>
                  <a:lnTo>
                    <a:pt x="25097" y="20161"/>
                  </a:lnTo>
                  <a:lnTo>
                    <a:pt x="25195" y="20259"/>
                  </a:lnTo>
                  <a:lnTo>
                    <a:pt x="25269" y="20309"/>
                  </a:lnTo>
                  <a:lnTo>
                    <a:pt x="25393" y="20334"/>
                  </a:lnTo>
                  <a:lnTo>
                    <a:pt x="25763" y="20210"/>
                  </a:lnTo>
                  <a:lnTo>
                    <a:pt x="25936" y="20185"/>
                  </a:lnTo>
                  <a:lnTo>
                    <a:pt x="26133" y="20185"/>
                  </a:lnTo>
                  <a:lnTo>
                    <a:pt x="26330" y="20161"/>
                  </a:lnTo>
                  <a:lnTo>
                    <a:pt x="26528" y="20161"/>
                  </a:lnTo>
                  <a:lnTo>
                    <a:pt x="26700" y="20210"/>
                  </a:lnTo>
                  <a:lnTo>
                    <a:pt x="26898" y="20309"/>
                  </a:lnTo>
                  <a:lnTo>
                    <a:pt x="27021" y="20432"/>
                  </a:lnTo>
                  <a:lnTo>
                    <a:pt x="27120" y="20580"/>
                  </a:lnTo>
                  <a:lnTo>
                    <a:pt x="27293" y="20926"/>
                  </a:lnTo>
                  <a:lnTo>
                    <a:pt x="27490" y="21098"/>
                  </a:lnTo>
                  <a:lnTo>
                    <a:pt x="27688" y="21247"/>
                  </a:lnTo>
                  <a:lnTo>
                    <a:pt x="27836" y="21247"/>
                  </a:lnTo>
                  <a:lnTo>
                    <a:pt x="28058" y="21222"/>
                  </a:lnTo>
                  <a:lnTo>
                    <a:pt x="28304" y="21172"/>
                  </a:lnTo>
                  <a:lnTo>
                    <a:pt x="28749" y="21024"/>
                  </a:lnTo>
                  <a:lnTo>
                    <a:pt x="28823" y="20975"/>
                  </a:lnTo>
                  <a:lnTo>
                    <a:pt x="28897" y="20975"/>
                  </a:lnTo>
                  <a:lnTo>
                    <a:pt x="29168" y="20901"/>
                  </a:lnTo>
                  <a:lnTo>
                    <a:pt x="29217" y="20901"/>
                  </a:lnTo>
                  <a:lnTo>
                    <a:pt x="29341" y="20802"/>
                  </a:lnTo>
                  <a:lnTo>
                    <a:pt x="29440" y="20753"/>
                  </a:lnTo>
                  <a:lnTo>
                    <a:pt x="29563" y="20728"/>
                  </a:lnTo>
                  <a:lnTo>
                    <a:pt x="29785" y="20728"/>
                  </a:lnTo>
                  <a:lnTo>
                    <a:pt x="29884" y="20778"/>
                  </a:lnTo>
                  <a:lnTo>
                    <a:pt x="30007" y="20827"/>
                  </a:lnTo>
                  <a:lnTo>
                    <a:pt x="30106" y="20901"/>
                  </a:lnTo>
                  <a:lnTo>
                    <a:pt x="30427" y="20975"/>
                  </a:lnTo>
                  <a:lnTo>
                    <a:pt x="30747" y="21098"/>
                  </a:lnTo>
                  <a:lnTo>
                    <a:pt x="31043" y="21247"/>
                  </a:lnTo>
                  <a:lnTo>
                    <a:pt x="31315" y="21419"/>
                  </a:lnTo>
                  <a:lnTo>
                    <a:pt x="31685" y="21469"/>
                  </a:lnTo>
                  <a:lnTo>
                    <a:pt x="32944" y="21469"/>
                  </a:lnTo>
                  <a:lnTo>
                    <a:pt x="32919" y="21271"/>
                  </a:lnTo>
                  <a:lnTo>
                    <a:pt x="32919" y="21098"/>
                  </a:lnTo>
                  <a:lnTo>
                    <a:pt x="33264" y="20852"/>
                  </a:lnTo>
                  <a:lnTo>
                    <a:pt x="33462" y="20679"/>
                  </a:lnTo>
                  <a:lnTo>
                    <a:pt x="33536" y="20605"/>
                  </a:lnTo>
                  <a:lnTo>
                    <a:pt x="33560" y="20506"/>
                  </a:lnTo>
                  <a:lnTo>
                    <a:pt x="33585" y="20432"/>
                  </a:lnTo>
                  <a:lnTo>
                    <a:pt x="33560" y="20358"/>
                  </a:lnTo>
                  <a:lnTo>
                    <a:pt x="33511" y="20210"/>
                  </a:lnTo>
                  <a:lnTo>
                    <a:pt x="33388" y="20037"/>
                  </a:lnTo>
                  <a:lnTo>
                    <a:pt x="33264" y="19815"/>
                  </a:lnTo>
                  <a:lnTo>
                    <a:pt x="33141" y="19519"/>
                  </a:lnTo>
                  <a:lnTo>
                    <a:pt x="33240" y="19396"/>
                  </a:lnTo>
                  <a:lnTo>
                    <a:pt x="33338" y="19346"/>
                  </a:lnTo>
                  <a:lnTo>
                    <a:pt x="33388" y="19223"/>
                  </a:lnTo>
                  <a:lnTo>
                    <a:pt x="33388" y="19075"/>
                  </a:lnTo>
                  <a:lnTo>
                    <a:pt x="33412" y="18952"/>
                  </a:lnTo>
                  <a:lnTo>
                    <a:pt x="33437" y="18656"/>
                  </a:lnTo>
                  <a:lnTo>
                    <a:pt x="33437" y="18261"/>
                  </a:lnTo>
                  <a:lnTo>
                    <a:pt x="33412" y="18137"/>
                  </a:lnTo>
                  <a:lnTo>
                    <a:pt x="33462" y="17175"/>
                  </a:lnTo>
                  <a:lnTo>
                    <a:pt x="33462" y="16410"/>
                  </a:lnTo>
                  <a:lnTo>
                    <a:pt x="33412" y="16237"/>
                  </a:lnTo>
                  <a:lnTo>
                    <a:pt x="33388" y="16040"/>
                  </a:lnTo>
                  <a:lnTo>
                    <a:pt x="33486" y="15374"/>
                  </a:lnTo>
                  <a:lnTo>
                    <a:pt x="33560" y="14683"/>
                  </a:lnTo>
                  <a:lnTo>
                    <a:pt x="33610" y="14016"/>
                  </a:lnTo>
                  <a:lnTo>
                    <a:pt x="33610" y="13671"/>
                  </a:lnTo>
                  <a:lnTo>
                    <a:pt x="33610" y="13325"/>
                  </a:lnTo>
                  <a:lnTo>
                    <a:pt x="33585" y="12486"/>
                  </a:lnTo>
                  <a:lnTo>
                    <a:pt x="33560" y="11647"/>
                  </a:lnTo>
                  <a:lnTo>
                    <a:pt x="33536" y="9970"/>
                  </a:lnTo>
                  <a:lnTo>
                    <a:pt x="33585" y="6614"/>
                  </a:lnTo>
                  <a:lnTo>
                    <a:pt x="33585" y="6293"/>
                  </a:lnTo>
                  <a:lnTo>
                    <a:pt x="33560" y="5972"/>
                  </a:lnTo>
                  <a:lnTo>
                    <a:pt x="33536" y="5824"/>
                  </a:lnTo>
                  <a:lnTo>
                    <a:pt x="33511" y="5676"/>
                  </a:lnTo>
                  <a:lnTo>
                    <a:pt x="33437" y="5528"/>
                  </a:lnTo>
                  <a:lnTo>
                    <a:pt x="33363" y="5380"/>
                  </a:lnTo>
                  <a:lnTo>
                    <a:pt x="33092" y="5133"/>
                  </a:lnTo>
                  <a:lnTo>
                    <a:pt x="32870" y="4886"/>
                  </a:lnTo>
                  <a:lnTo>
                    <a:pt x="32672" y="4615"/>
                  </a:lnTo>
                  <a:lnTo>
                    <a:pt x="32524" y="4343"/>
                  </a:lnTo>
                  <a:lnTo>
                    <a:pt x="32425" y="4121"/>
                  </a:lnTo>
                  <a:lnTo>
                    <a:pt x="32351" y="3899"/>
                  </a:lnTo>
                  <a:lnTo>
                    <a:pt x="32327" y="3677"/>
                  </a:lnTo>
                  <a:lnTo>
                    <a:pt x="32351" y="3430"/>
                  </a:lnTo>
                  <a:lnTo>
                    <a:pt x="32401" y="3184"/>
                  </a:lnTo>
                  <a:lnTo>
                    <a:pt x="32524" y="2937"/>
                  </a:lnTo>
                  <a:lnTo>
                    <a:pt x="32697" y="2665"/>
                  </a:lnTo>
                  <a:lnTo>
                    <a:pt x="32919" y="2394"/>
                  </a:lnTo>
                  <a:lnTo>
                    <a:pt x="32944" y="2394"/>
                  </a:lnTo>
                  <a:lnTo>
                    <a:pt x="32944" y="2197"/>
                  </a:lnTo>
                  <a:lnTo>
                    <a:pt x="32944" y="2048"/>
                  </a:lnTo>
                  <a:lnTo>
                    <a:pt x="32870" y="1950"/>
                  </a:lnTo>
                  <a:lnTo>
                    <a:pt x="32795" y="1876"/>
                  </a:lnTo>
                  <a:lnTo>
                    <a:pt x="32771" y="1802"/>
                  </a:lnTo>
                  <a:lnTo>
                    <a:pt x="32697" y="1851"/>
                  </a:lnTo>
                  <a:lnTo>
                    <a:pt x="32573" y="1826"/>
                  </a:lnTo>
                  <a:lnTo>
                    <a:pt x="32450" y="1826"/>
                  </a:lnTo>
                  <a:lnTo>
                    <a:pt x="32203" y="1802"/>
                  </a:lnTo>
                  <a:lnTo>
                    <a:pt x="12956" y="839"/>
                  </a:lnTo>
                  <a:lnTo>
                    <a:pt x="3727" y="346"/>
                  </a:lnTo>
                  <a:lnTo>
                    <a:pt x="3628" y="321"/>
                  </a:lnTo>
                  <a:lnTo>
                    <a:pt x="3530" y="296"/>
                  </a:lnTo>
                  <a:lnTo>
                    <a:pt x="3308" y="198"/>
                  </a:lnTo>
                  <a:lnTo>
                    <a:pt x="2518" y="148"/>
                  </a:lnTo>
                  <a:lnTo>
                    <a:pt x="2222" y="124"/>
                  </a:lnTo>
                  <a:lnTo>
                    <a:pt x="2098" y="124"/>
                  </a:lnTo>
                  <a:lnTo>
                    <a:pt x="2000" y="148"/>
                  </a:lnTo>
                  <a:lnTo>
                    <a:pt x="1901" y="173"/>
                  </a:lnTo>
                  <a:lnTo>
                    <a:pt x="1827" y="222"/>
                  </a:lnTo>
                  <a:lnTo>
                    <a:pt x="1704" y="346"/>
                  </a:lnTo>
                  <a:lnTo>
                    <a:pt x="1531" y="173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4784923" y="3027701"/>
              <a:ext cx="476635" cy="404116"/>
            </a:xfrm>
            <a:custGeom>
              <a:rect b="b" l="l" r="r" t="t"/>
              <a:pathLst>
                <a:path extrusionOk="0" h="23789" w="28058">
                  <a:moveTo>
                    <a:pt x="20926" y="15917"/>
                  </a:moveTo>
                  <a:lnTo>
                    <a:pt x="21074" y="15941"/>
                  </a:lnTo>
                  <a:lnTo>
                    <a:pt x="21272" y="15991"/>
                  </a:lnTo>
                  <a:lnTo>
                    <a:pt x="21864" y="16213"/>
                  </a:lnTo>
                  <a:lnTo>
                    <a:pt x="22456" y="16410"/>
                  </a:lnTo>
                  <a:lnTo>
                    <a:pt x="22209" y="16484"/>
                  </a:lnTo>
                  <a:lnTo>
                    <a:pt x="21987" y="16608"/>
                  </a:lnTo>
                  <a:lnTo>
                    <a:pt x="21716" y="16731"/>
                  </a:lnTo>
                  <a:lnTo>
                    <a:pt x="21445" y="16830"/>
                  </a:lnTo>
                  <a:lnTo>
                    <a:pt x="21050" y="16978"/>
                  </a:lnTo>
                  <a:lnTo>
                    <a:pt x="20877" y="17027"/>
                  </a:lnTo>
                  <a:lnTo>
                    <a:pt x="20704" y="17077"/>
                  </a:lnTo>
                  <a:lnTo>
                    <a:pt x="20482" y="17077"/>
                  </a:lnTo>
                  <a:lnTo>
                    <a:pt x="20383" y="17027"/>
                  </a:lnTo>
                  <a:lnTo>
                    <a:pt x="20285" y="16953"/>
                  </a:lnTo>
                  <a:lnTo>
                    <a:pt x="20211" y="16879"/>
                  </a:lnTo>
                  <a:lnTo>
                    <a:pt x="20186" y="16805"/>
                  </a:lnTo>
                  <a:lnTo>
                    <a:pt x="20161" y="16756"/>
                  </a:lnTo>
                  <a:lnTo>
                    <a:pt x="20161" y="16682"/>
                  </a:lnTo>
                  <a:lnTo>
                    <a:pt x="20186" y="16608"/>
                  </a:lnTo>
                  <a:lnTo>
                    <a:pt x="20309" y="16410"/>
                  </a:lnTo>
                  <a:lnTo>
                    <a:pt x="20408" y="16238"/>
                  </a:lnTo>
                  <a:lnTo>
                    <a:pt x="20531" y="16114"/>
                  </a:lnTo>
                  <a:lnTo>
                    <a:pt x="20630" y="16040"/>
                  </a:lnTo>
                  <a:lnTo>
                    <a:pt x="20704" y="15966"/>
                  </a:lnTo>
                  <a:lnTo>
                    <a:pt x="20778" y="15941"/>
                  </a:lnTo>
                  <a:lnTo>
                    <a:pt x="20926" y="15917"/>
                  </a:lnTo>
                  <a:close/>
                  <a:moveTo>
                    <a:pt x="13203" y="1"/>
                  </a:moveTo>
                  <a:lnTo>
                    <a:pt x="12512" y="50"/>
                  </a:lnTo>
                  <a:lnTo>
                    <a:pt x="12166" y="75"/>
                  </a:lnTo>
                  <a:lnTo>
                    <a:pt x="11821" y="99"/>
                  </a:lnTo>
                  <a:lnTo>
                    <a:pt x="10118" y="149"/>
                  </a:lnTo>
                  <a:lnTo>
                    <a:pt x="8391" y="223"/>
                  </a:lnTo>
                  <a:lnTo>
                    <a:pt x="8021" y="272"/>
                  </a:lnTo>
                  <a:lnTo>
                    <a:pt x="7626" y="297"/>
                  </a:lnTo>
                  <a:lnTo>
                    <a:pt x="7379" y="297"/>
                  </a:lnTo>
                  <a:lnTo>
                    <a:pt x="6688" y="272"/>
                  </a:lnTo>
                  <a:lnTo>
                    <a:pt x="5232" y="272"/>
                  </a:lnTo>
                  <a:lnTo>
                    <a:pt x="4566" y="321"/>
                  </a:lnTo>
                  <a:lnTo>
                    <a:pt x="1728" y="321"/>
                  </a:lnTo>
                  <a:lnTo>
                    <a:pt x="1013" y="297"/>
                  </a:lnTo>
                  <a:lnTo>
                    <a:pt x="741" y="297"/>
                  </a:lnTo>
                  <a:lnTo>
                    <a:pt x="544" y="346"/>
                  </a:lnTo>
                  <a:lnTo>
                    <a:pt x="494" y="321"/>
                  </a:lnTo>
                  <a:lnTo>
                    <a:pt x="494" y="346"/>
                  </a:lnTo>
                  <a:lnTo>
                    <a:pt x="494" y="371"/>
                  </a:lnTo>
                  <a:lnTo>
                    <a:pt x="1" y="346"/>
                  </a:lnTo>
                  <a:lnTo>
                    <a:pt x="1" y="346"/>
                  </a:lnTo>
                  <a:lnTo>
                    <a:pt x="75" y="1284"/>
                  </a:lnTo>
                  <a:lnTo>
                    <a:pt x="198" y="2394"/>
                  </a:lnTo>
                  <a:lnTo>
                    <a:pt x="322" y="3480"/>
                  </a:lnTo>
                  <a:lnTo>
                    <a:pt x="371" y="3998"/>
                  </a:lnTo>
                  <a:lnTo>
                    <a:pt x="396" y="4442"/>
                  </a:lnTo>
                  <a:lnTo>
                    <a:pt x="494" y="5133"/>
                  </a:lnTo>
                  <a:lnTo>
                    <a:pt x="618" y="5800"/>
                  </a:lnTo>
                  <a:lnTo>
                    <a:pt x="692" y="6096"/>
                  </a:lnTo>
                  <a:lnTo>
                    <a:pt x="766" y="6392"/>
                  </a:lnTo>
                  <a:lnTo>
                    <a:pt x="988" y="6959"/>
                  </a:lnTo>
                  <a:lnTo>
                    <a:pt x="1210" y="7502"/>
                  </a:lnTo>
                  <a:lnTo>
                    <a:pt x="1309" y="7798"/>
                  </a:lnTo>
                  <a:lnTo>
                    <a:pt x="1408" y="8094"/>
                  </a:lnTo>
                  <a:lnTo>
                    <a:pt x="1482" y="8391"/>
                  </a:lnTo>
                  <a:lnTo>
                    <a:pt x="1605" y="8687"/>
                  </a:lnTo>
                  <a:lnTo>
                    <a:pt x="1876" y="9279"/>
                  </a:lnTo>
                  <a:lnTo>
                    <a:pt x="1901" y="9304"/>
                  </a:lnTo>
                  <a:lnTo>
                    <a:pt x="1876" y="9328"/>
                  </a:lnTo>
                  <a:lnTo>
                    <a:pt x="1901" y="9353"/>
                  </a:lnTo>
                  <a:lnTo>
                    <a:pt x="1901" y="9328"/>
                  </a:lnTo>
                  <a:lnTo>
                    <a:pt x="2049" y="9402"/>
                  </a:lnTo>
                  <a:lnTo>
                    <a:pt x="2098" y="9452"/>
                  </a:lnTo>
                  <a:lnTo>
                    <a:pt x="2148" y="9501"/>
                  </a:lnTo>
                  <a:lnTo>
                    <a:pt x="2148" y="9550"/>
                  </a:lnTo>
                  <a:lnTo>
                    <a:pt x="2172" y="9624"/>
                  </a:lnTo>
                  <a:lnTo>
                    <a:pt x="2148" y="9772"/>
                  </a:lnTo>
                  <a:lnTo>
                    <a:pt x="2098" y="9772"/>
                  </a:lnTo>
                  <a:lnTo>
                    <a:pt x="2172" y="9920"/>
                  </a:lnTo>
                  <a:lnTo>
                    <a:pt x="2172" y="9822"/>
                  </a:lnTo>
                  <a:lnTo>
                    <a:pt x="2271" y="9871"/>
                  </a:lnTo>
                  <a:lnTo>
                    <a:pt x="2345" y="9920"/>
                  </a:lnTo>
                  <a:lnTo>
                    <a:pt x="2370" y="9994"/>
                  </a:lnTo>
                  <a:lnTo>
                    <a:pt x="2395" y="10068"/>
                  </a:lnTo>
                  <a:lnTo>
                    <a:pt x="2419" y="10217"/>
                  </a:lnTo>
                  <a:lnTo>
                    <a:pt x="2395" y="10389"/>
                  </a:lnTo>
                  <a:lnTo>
                    <a:pt x="2493" y="10685"/>
                  </a:lnTo>
                  <a:lnTo>
                    <a:pt x="2567" y="10858"/>
                  </a:lnTo>
                  <a:lnTo>
                    <a:pt x="2617" y="10957"/>
                  </a:lnTo>
                  <a:lnTo>
                    <a:pt x="2641" y="11080"/>
                  </a:lnTo>
                  <a:lnTo>
                    <a:pt x="2765" y="11500"/>
                  </a:lnTo>
                  <a:lnTo>
                    <a:pt x="2888" y="11771"/>
                  </a:lnTo>
                  <a:lnTo>
                    <a:pt x="2987" y="12043"/>
                  </a:lnTo>
                  <a:lnTo>
                    <a:pt x="3061" y="12339"/>
                  </a:lnTo>
                  <a:lnTo>
                    <a:pt x="3085" y="12610"/>
                  </a:lnTo>
                  <a:lnTo>
                    <a:pt x="3085" y="12906"/>
                  </a:lnTo>
                  <a:lnTo>
                    <a:pt x="3061" y="13202"/>
                  </a:lnTo>
                  <a:lnTo>
                    <a:pt x="3011" y="13498"/>
                  </a:lnTo>
                  <a:lnTo>
                    <a:pt x="2913" y="13795"/>
                  </a:lnTo>
                  <a:lnTo>
                    <a:pt x="2765" y="14263"/>
                  </a:lnTo>
                  <a:lnTo>
                    <a:pt x="2592" y="14732"/>
                  </a:lnTo>
                  <a:lnTo>
                    <a:pt x="2444" y="15201"/>
                  </a:lnTo>
                  <a:lnTo>
                    <a:pt x="2395" y="15448"/>
                  </a:lnTo>
                  <a:lnTo>
                    <a:pt x="2370" y="15695"/>
                  </a:lnTo>
                  <a:lnTo>
                    <a:pt x="2345" y="16386"/>
                  </a:lnTo>
                  <a:lnTo>
                    <a:pt x="2345" y="17101"/>
                  </a:lnTo>
                  <a:lnTo>
                    <a:pt x="2321" y="17471"/>
                  </a:lnTo>
                  <a:lnTo>
                    <a:pt x="2271" y="17817"/>
                  </a:lnTo>
                  <a:lnTo>
                    <a:pt x="2222" y="18162"/>
                  </a:lnTo>
                  <a:lnTo>
                    <a:pt x="2123" y="18508"/>
                  </a:lnTo>
                  <a:lnTo>
                    <a:pt x="2049" y="18755"/>
                  </a:lnTo>
                  <a:lnTo>
                    <a:pt x="1926" y="19026"/>
                  </a:lnTo>
                  <a:lnTo>
                    <a:pt x="1654" y="19593"/>
                  </a:lnTo>
                  <a:lnTo>
                    <a:pt x="1309" y="20210"/>
                  </a:lnTo>
                  <a:lnTo>
                    <a:pt x="1210" y="20482"/>
                  </a:lnTo>
                  <a:lnTo>
                    <a:pt x="1161" y="20655"/>
                  </a:lnTo>
                  <a:lnTo>
                    <a:pt x="1161" y="20704"/>
                  </a:lnTo>
                  <a:lnTo>
                    <a:pt x="1185" y="20729"/>
                  </a:lnTo>
                  <a:lnTo>
                    <a:pt x="1161" y="20753"/>
                  </a:lnTo>
                  <a:lnTo>
                    <a:pt x="1210" y="20729"/>
                  </a:lnTo>
                  <a:lnTo>
                    <a:pt x="1253" y="20685"/>
                  </a:lnTo>
                  <a:lnTo>
                    <a:pt x="1253" y="20685"/>
                  </a:lnTo>
                  <a:lnTo>
                    <a:pt x="1309" y="20704"/>
                  </a:lnTo>
                  <a:lnTo>
                    <a:pt x="1408" y="20679"/>
                  </a:lnTo>
                  <a:lnTo>
                    <a:pt x="2592" y="20482"/>
                  </a:lnTo>
                  <a:lnTo>
                    <a:pt x="3505" y="20309"/>
                  </a:lnTo>
                  <a:lnTo>
                    <a:pt x="4418" y="20112"/>
                  </a:lnTo>
                  <a:lnTo>
                    <a:pt x="4689" y="20062"/>
                  </a:lnTo>
                  <a:lnTo>
                    <a:pt x="5109" y="20062"/>
                  </a:lnTo>
                  <a:lnTo>
                    <a:pt x="5257" y="20087"/>
                  </a:lnTo>
                  <a:lnTo>
                    <a:pt x="5430" y="20136"/>
                  </a:lnTo>
                  <a:lnTo>
                    <a:pt x="5602" y="20210"/>
                  </a:lnTo>
                  <a:lnTo>
                    <a:pt x="6145" y="20432"/>
                  </a:lnTo>
                  <a:lnTo>
                    <a:pt x="6688" y="20630"/>
                  </a:lnTo>
                  <a:lnTo>
                    <a:pt x="7256" y="20778"/>
                  </a:lnTo>
                  <a:lnTo>
                    <a:pt x="7848" y="20926"/>
                  </a:lnTo>
                  <a:lnTo>
                    <a:pt x="8440" y="21025"/>
                  </a:lnTo>
                  <a:lnTo>
                    <a:pt x="9057" y="21099"/>
                  </a:lnTo>
                  <a:lnTo>
                    <a:pt x="9699" y="21148"/>
                  </a:lnTo>
                  <a:lnTo>
                    <a:pt x="10858" y="21148"/>
                  </a:lnTo>
                  <a:lnTo>
                    <a:pt x="11007" y="21123"/>
                  </a:lnTo>
                  <a:lnTo>
                    <a:pt x="11105" y="21074"/>
                  </a:lnTo>
                  <a:lnTo>
                    <a:pt x="11204" y="21000"/>
                  </a:lnTo>
                  <a:lnTo>
                    <a:pt x="11278" y="20877"/>
                  </a:lnTo>
                  <a:lnTo>
                    <a:pt x="11327" y="20753"/>
                  </a:lnTo>
                  <a:lnTo>
                    <a:pt x="11352" y="20630"/>
                  </a:lnTo>
                  <a:lnTo>
                    <a:pt x="11352" y="20531"/>
                  </a:lnTo>
                  <a:lnTo>
                    <a:pt x="11327" y="20408"/>
                  </a:lnTo>
                  <a:lnTo>
                    <a:pt x="11278" y="20309"/>
                  </a:lnTo>
                  <a:lnTo>
                    <a:pt x="11229" y="20235"/>
                  </a:lnTo>
                  <a:lnTo>
                    <a:pt x="11130" y="20087"/>
                  </a:lnTo>
                  <a:lnTo>
                    <a:pt x="11352" y="19890"/>
                  </a:lnTo>
                  <a:lnTo>
                    <a:pt x="11525" y="19742"/>
                  </a:lnTo>
                  <a:lnTo>
                    <a:pt x="11722" y="19569"/>
                  </a:lnTo>
                  <a:lnTo>
                    <a:pt x="11944" y="19717"/>
                  </a:lnTo>
                  <a:lnTo>
                    <a:pt x="12166" y="19816"/>
                  </a:lnTo>
                  <a:lnTo>
                    <a:pt x="12413" y="19865"/>
                  </a:lnTo>
                  <a:lnTo>
                    <a:pt x="12635" y="19914"/>
                  </a:lnTo>
                  <a:lnTo>
                    <a:pt x="12981" y="20013"/>
                  </a:lnTo>
                  <a:lnTo>
                    <a:pt x="13104" y="20062"/>
                  </a:lnTo>
                  <a:lnTo>
                    <a:pt x="13203" y="20112"/>
                  </a:lnTo>
                  <a:lnTo>
                    <a:pt x="13277" y="20161"/>
                  </a:lnTo>
                  <a:lnTo>
                    <a:pt x="13301" y="20260"/>
                  </a:lnTo>
                  <a:lnTo>
                    <a:pt x="13351" y="20358"/>
                  </a:lnTo>
                  <a:lnTo>
                    <a:pt x="13351" y="20482"/>
                  </a:lnTo>
                  <a:lnTo>
                    <a:pt x="13400" y="20630"/>
                  </a:lnTo>
                  <a:lnTo>
                    <a:pt x="13474" y="20778"/>
                  </a:lnTo>
                  <a:lnTo>
                    <a:pt x="13573" y="20901"/>
                  </a:lnTo>
                  <a:lnTo>
                    <a:pt x="13696" y="21025"/>
                  </a:lnTo>
                  <a:lnTo>
                    <a:pt x="13820" y="21123"/>
                  </a:lnTo>
                  <a:lnTo>
                    <a:pt x="13968" y="21197"/>
                  </a:lnTo>
                  <a:lnTo>
                    <a:pt x="14116" y="21247"/>
                  </a:lnTo>
                  <a:lnTo>
                    <a:pt x="14264" y="21271"/>
                  </a:lnTo>
                  <a:lnTo>
                    <a:pt x="14288" y="21271"/>
                  </a:lnTo>
                  <a:lnTo>
                    <a:pt x="14387" y="21247"/>
                  </a:lnTo>
                  <a:lnTo>
                    <a:pt x="14585" y="21271"/>
                  </a:lnTo>
                  <a:lnTo>
                    <a:pt x="14757" y="21321"/>
                  </a:lnTo>
                  <a:lnTo>
                    <a:pt x="14930" y="21395"/>
                  </a:lnTo>
                  <a:lnTo>
                    <a:pt x="15078" y="21494"/>
                  </a:lnTo>
                  <a:lnTo>
                    <a:pt x="15201" y="21617"/>
                  </a:lnTo>
                  <a:lnTo>
                    <a:pt x="15350" y="21765"/>
                  </a:lnTo>
                  <a:lnTo>
                    <a:pt x="15646" y="22160"/>
                  </a:lnTo>
                  <a:lnTo>
                    <a:pt x="15843" y="22407"/>
                  </a:lnTo>
                  <a:lnTo>
                    <a:pt x="16040" y="22653"/>
                  </a:lnTo>
                  <a:lnTo>
                    <a:pt x="16213" y="22826"/>
                  </a:lnTo>
                  <a:lnTo>
                    <a:pt x="16411" y="22974"/>
                  </a:lnTo>
                  <a:lnTo>
                    <a:pt x="16608" y="23122"/>
                  </a:lnTo>
                  <a:lnTo>
                    <a:pt x="16805" y="23221"/>
                  </a:lnTo>
                  <a:lnTo>
                    <a:pt x="17027" y="23320"/>
                  </a:lnTo>
                  <a:lnTo>
                    <a:pt x="17250" y="23369"/>
                  </a:lnTo>
                  <a:lnTo>
                    <a:pt x="17472" y="23418"/>
                  </a:lnTo>
                  <a:lnTo>
                    <a:pt x="17941" y="23418"/>
                  </a:lnTo>
                  <a:lnTo>
                    <a:pt x="18138" y="23394"/>
                  </a:lnTo>
                  <a:lnTo>
                    <a:pt x="18360" y="23344"/>
                  </a:lnTo>
                  <a:lnTo>
                    <a:pt x="18557" y="23270"/>
                  </a:lnTo>
                  <a:lnTo>
                    <a:pt x="18755" y="23172"/>
                  </a:lnTo>
                  <a:lnTo>
                    <a:pt x="18952" y="23073"/>
                  </a:lnTo>
                  <a:lnTo>
                    <a:pt x="19150" y="22949"/>
                  </a:lnTo>
                  <a:lnTo>
                    <a:pt x="19322" y="22801"/>
                  </a:lnTo>
                  <a:lnTo>
                    <a:pt x="19495" y="22678"/>
                  </a:lnTo>
                  <a:lnTo>
                    <a:pt x="19668" y="22604"/>
                  </a:lnTo>
                  <a:lnTo>
                    <a:pt x="19841" y="22555"/>
                  </a:lnTo>
                  <a:lnTo>
                    <a:pt x="19989" y="22530"/>
                  </a:lnTo>
                  <a:lnTo>
                    <a:pt x="20112" y="22530"/>
                  </a:lnTo>
                  <a:lnTo>
                    <a:pt x="20211" y="22579"/>
                  </a:lnTo>
                  <a:lnTo>
                    <a:pt x="20309" y="22653"/>
                  </a:lnTo>
                  <a:lnTo>
                    <a:pt x="20408" y="22752"/>
                  </a:lnTo>
                  <a:lnTo>
                    <a:pt x="20556" y="22949"/>
                  </a:lnTo>
                  <a:lnTo>
                    <a:pt x="20778" y="23147"/>
                  </a:lnTo>
                  <a:lnTo>
                    <a:pt x="20902" y="23246"/>
                  </a:lnTo>
                  <a:lnTo>
                    <a:pt x="21025" y="23295"/>
                  </a:lnTo>
                  <a:lnTo>
                    <a:pt x="21148" y="23344"/>
                  </a:lnTo>
                  <a:lnTo>
                    <a:pt x="21321" y="23369"/>
                  </a:lnTo>
                  <a:lnTo>
                    <a:pt x="21494" y="23344"/>
                  </a:lnTo>
                  <a:lnTo>
                    <a:pt x="21667" y="23270"/>
                  </a:lnTo>
                  <a:lnTo>
                    <a:pt x="21790" y="23172"/>
                  </a:lnTo>
                  <a:lnTo>
                    <a:pt x="21913" y="23048"/>
                  </a:lnTo>
                  <a:lnTo>
                    <a:pt x="22012" y="22900"/>
                  </a:lnTo>
                  <a:lnTo>
                    <a:pt x="22086" y="22752"/>
                  </a:lnTo>
                  <a:lnTo>
                    <a:pt x="22209" y="22481"/>
                  </a:lnTo>
                  <a:lnTo>
                    <a:pt x="22283" y="22283"/>
                  </a:lnTo>
                  <a:lnTo>
                    <a:pt x="22308" y="22061"/>
                  </a:lnTo>
                  <a:lnTo>
                    <a:pt x="22308" y="21864"/>
                  </a:lnTo>
                  <a:lnTo>
                    <a:pt x="22283" y="21691"/>
                  </a:lnTo>
                  <a:lnTo>
                    <a:pt x="22283" y="21395"/>
                  </a:lnTo>
                  <a:lnTo>
                    <a:pt x="22308" y="21296"/>
                  </a:lnTo>
                  <a:lnTo>
                    <a:pt x="22382" y="21222"/>
                  </a:lnTo>
                  <a:lnTo>
                    <a:pt x="22530" y="21420"/>
                  </a:lnTo>
                  <a:lnTo>
                    <a:pt x="22728" y="21592"/>
                  </a:lnTo>
                  <a:lnTo>
                    <a:pt x="22900" y="21740"/>
                  </a:lnTo>
                  <a:lnTo>
                    <a:pt x="23098" y="21864"/>
                  </a:lnTo>
                  <a:lnTo>
                    <a:pt x="23517" y="22086"/>
                  </a:lnTo>
                  <a:lnTo>
                    <a:pt x="23937" y="22283"/>
                  </a:lnTo>
                  <a:lnTo>
                    <a:pt x="24381" y="22481"/>
                  </a:lnTo>
                  <a:lnTo>
                    <a:pt x="24578" y="22579"/>
                  </a:lnTo>
                  <a:lnTo>
                    <a:pt x="24751" y="22678"/>
                  </a:lnTo>
                  <a:lnTo>
                    <a:pt x="24899" y="22801"/>
                  </a:lnTo>
                  <a:lnTo>
                    <a:pt x="25023" y="22925"/>
                  </a:lnTo>
                  <a:lnTo>
                    <a:pt x="25121" y="23098"/>
                  </a:lnTo>
                  <a:lnTo>
                    <a:pt x="25195" y="23270"/>
                  </a:lnTo>
                  <a:lnTo>
                    <a:pt x="25245" y="23394"/>
                  </a:lnTo>
                  <a:lnTo>
                    <a:pt x="25294" y="23492"/>
                  </a:lnTo>
                  <a:lnTo>
                    <a:pt x="25368" y="23566"/>
                  </a:lnTo>
                  <a:lnTo>
                    <a:pt x="25467" y="23640"/>
                  </a:lnTo>
                  <a:lnTo>
                    <a:pt x="25565" y="23714"/>
                  </a:lnTo>
                  <a:lnTo>
                    <a:pt x="25664" y="23739"/>
                  </a:lnTo>
                  <a:lnTo>
                    <a:pt x="25763" y="23788"/>
                  </a:lnTo>
                  <a:lnTo>
                    <a:pt x="25886" y="23788"/>
                  </a:lnTo>
                  <a:lnTo>
                    <a:pt x="26059" y="23764"/>
                  </a:lnTo>
                  <a:lnTo>
                    <a:pt x="26207" y="23739"/>
                  </a:lnTo>
                  <a:lnTo>
                    <a:pt x="26454" y="23616"/>
                  </a:lnTo>
                  <a:lnTo>
                    <a:pt x="27317" y="23172"/>
                  </a:lnTo>
                  <a:lnTo>
                    <a:pt x="27786" y="22925"/>
                  </a:lnTo>
                  <a:lnTo>
                    <a:pt x="27910" y="22851"/>
                  </a:lnTo>
                  <a:lnTo>
                    <a:pt x="27984" y="22752"/>
                  </a:lnTo>
                  <a:lnTo>
                    <a:pt x="28033" y="22629"/>
                  </a:lnTo>
                  <a:lnTo>
                    <a:pt x="28058" y="22481"/>
                  </a:lnTo>
                  <a:lnTo>
                    <a:pt x="28033" y="22357"/>
                  </a:lnTo>
                  <a:lnTo>
                    <a:pt x="27984" y="22234"/>
                  </a:lnTo>
                  <a:lnTo>
                    <a:pt x="27885" y="22135"/>
                  </a:lnTo>
                  <a:lnTo>
                    <a:pt x="27786" y="22061"/>
                  </a:lnTo>
                  <a:lnTo>
                    <a:pt x="27243" y="21839"/>
                  </a:lnTo>
                  <a:lnTo>
                    <a:pt x="26725" y="21617"/>
                  </a:lnTo>
                  <a:lnTo>
                    <a:pt x="26133" y="21370"/>
                  </a:lnTo>
                  <a:lnTo>
                    <a:pt x="25615" y="21123"/>
                  </a:lnTo>
                  <a:lnTo>
                    <a:pt x="25368" y="20975"/>
                  </a:lnTo>
                  <a:lnTo>
                    <a:pt x="25121" y="20827"/>
                  </a:lnTo>
                  <a:lnTo>
                    <a:pt x="24899" y="20655"/>
                  </a:lnTo>
                  <a:lnTo>
                    <a:pt x="24702" y="20457"/>
                  </a:lnTo>
                  <a:lnTo>
                    <a:pt x="24529" y="20284"/>
                  </a:lnTo>
                  <a:lnTo>
                    <a:pt x="24430" y="20161"/>
                  </a:lnTo>
                  <a:lnTo>
                    <a:pt x="24406" y="20087"/>
                  </a:lnTo>
                  <a:lnTo>
                    <a:pt x="24406" y="20062"/>
                  </a:lnTo>
                  <a:lnTo>
                    <a:pt x="24455" y="20013"/>
                  </a:lnTo>
                  <a:lnTo>
                    <a:pt x="24603" y="19890"/>
                  </a:lnTo>
                  <a:lnTo>
                    <a:pt x="24874" y="19692"/>
                  </a:lnTo>
                  <a:lnTo>
                    <a:pt x="25097" y="19495"/>
                  </a:lnTo>
                  <a:lnTo>
                    <a:pt x="25294" y="19273"/>
                  </a:lnTo>
                  <a:lnTo>
                    <a:pt x="25467" y="19075"/>
                  </a:lnTo>
                  <a:lnTo>
                    <a:pt x="25639" y="18853"/>
                  </a:lnTo>
                  <a:lnTo>
                    <a:pt x="25812" y="18680"/>
                  </a:lnTo>
                  <a:lnTo>
                    <a:pt x="25985" y="18532"/>
                  </a:lnTo>
                  <a:lnTo>
                    <a:pt x="26182" y="18409"/>
                  </a:lnTo>
                  <a:lnTo>
                    <a:pt x="26380" y="18286"/>
                  </a:lnTo>
                  <a:lnTo>
                    <a:pt x="26528" y="18162"/>
                  </a:lnTo>
                  <a:lnTo>
                    <a:pt x="26651" y="18014"/>
                  </a:lnTo>
                  <a:lnTo>
                    <a:pt x="26725" y="17866"/>
                  </a:lnTo>
                  <a:lnTo>
                    <a:pt x="26750" y="17669"/>
                  </a:lnTo>
                  <a:lnTo>
                    <a:pt x="26750" y="17447"/>
                  </a:lnTo>
                  <a:lnTo>
                    <a:pt x="26701" y="17225"/>
                  </a:lnTo>
                  <a:lnTo>
                    <a:pt x="26602" y="16978"/>
                  </a:lnTo>
                  <a:lnTo>
                    <a:pt x="26552" y="16830"/>
                  </a:lnTo>
                  <a:lnTo>
                    <a:pt x="26528" y="16682"/>
                  </a:lnTo>
                  <a:lnTo>
                    <a:pt x="26454" y="16558"/>
                  </a:lnTo>
                  <a:lnTo>
                    <a:pt x="26380" y="16460"/>
                  </a:lnTo>
                  <a:lnTo>
                    <a:pt x="26306" y="16361"/>
                  </a:lnTo>
                  <a:lnTo>
                    <a:pt x="26207" y="16287"/>
                  </a:lnTo>
                  <a:lnTo>
                    <a:pt x="26084" y="16238"/>
                  </a:lnTo>
                  <a:lnTo>
                    <a:pt x="25960" y="16213"/>
                  </a:lnTo>
                  <a:lnTo>
                    <a:pt x="25837" y="16188"/>
                  </a:lnTo>
                  <a:lnTo>
                    <a:pt x="25664" y="16213"/>
                  </a:lnTo>
                  <a:lnTo>
                    <a:pt x="25516" y="16262"/>
                  </a:lnTo>
                  <a:lnTo>
                    <a:pt x="25368" y="16361"/>
                  </a:lnTo>
                  <a:lnTo>
                    <a:pt x="25097" y="16534"/>
                  </a:lnTo>
                  <a:lnTo>
                    <a:pt x="24850" y="16657"/>
                  </a:lnTo>
                  <a:lnTo>
                    <a:pt x="24208" y="17175"/>
                  </a:lnTo>
                  <a:lnTo>
                    <a:pt x="23542" y="17718"/>
                  </a:lnTo>
                  <a:lnTo>
                    <a:pt x="23493" y="17743"/>
                  </a:lnTo>
                  <a:lnTo>
                    <a:pt x="23517" y="17348"/>
                  </a:lnTo>
                  <a:lnTo>
                    <a:pt x="23493" y="17052"/>
                  </a:lnTo>
                  <a:lnTo>
                    <a:pt x="23468" y="16904"/>
                  </a:lnTo>
                  <a:lnTo>
                    <a:pt x="23419" y="16805"/>
                  </a:lnTo>
                  <a:lnTo>
                    <a:pt x="23345" y="16682"/>
                  </a:lnTo>
                  <a:lnTo>
                    <a:pt x="23295" y="16583"/>
                  </a:lnTo>
                  <a:lnTo>
                    <a:pt x="23271" y="16558"/>
                  </a:lnTo>
                  <a:lnTo>
                    <a:pt x="23122" y="16509"/>
                  </a:lnTo>
                  <a:lnTo>
                    <a:pt x="23024" y="16435"/>
                  </a:lnTo>
                  <a:lnTo>
                    <a:pt x="22950" y="16312"/>
                  </a:lnTo>
                  <a:lnTo>
                    <a:pt x="22900" y="16188"/>
                  </a:lnTo>
                  <a:lnTo>
                    <a:pt x="22900" y="16065"/>
                  </a:lnTo>
                  <a:lnTo>
                    <a:pt x="22900" y="16015"/>
                  </a:lnTo>
                  <a:lnTo>
                    <a:pt x="23369" y="16089"/>
                  </a:lnTo>
                  <a:lnTo>
                    <a:pt x="23690" y="15941"/>
                  </a:lnTo>
                  <a:lnTo>
                    <a:pt x="23665" y="15596"/>
                  </a:lnTo>
                  <a:lnTo>
                    <a:pt x="23641" y="15325"/>
                  </a:lnTo>
                  <a:lnTo>
                    <a:pt x="23616" y="15226"/>
                  </a:lnTo>
                  <a:lnTo>
                    <a:pt x="23567" y="15176"/>
                  </a:lnTo>
                  <a:lnTo>
                    <a:pt x="23320" y="15102"/>
                  </a:lnTo>
                  <a:lnTo>
                    <a:pt x="23122" y="15004"/>
                  </a:lnTo>
                  <a:lnTo>
                    <a:pt x="22974" y="14880"/>
                  </a:lnTo>
                  <a:lnTo>
                    <a:pt x="22851" y="14757"/>
                  </a:lnTo>
                  <a:lnTo>
                    <a:pt x="22752" y="14609"/>
                  </a:lnTo>
                  <a:lnTo>
                    <a:pt x="22703" y="14461"/>
                  </a:lnTo>
                  <a:lnTo>
                    <a:pt x="22678" y="14288"/>
                  </a:lnTo>
                  <a:lnTo>
                    <a:pt x="22654" y="14115"/>
                  </a:lnTo>
                  <a:lnTo>
                    <a:pt x="22654" y="14017"/>
                  </a:lnTo>
                  <a:lnTo>
                    <a:pt x="22678" y="13745"/>
                  </a:lnTo>
                  <a:lnTo>
                    <a:pt x="22703" y="13350"/>
                  </a:lnTo>
                  <a:lnTo>
                    <a:pt x="22703" y="13252"/>
                  </a:lnTo>
                  <a:lnTo>
                    <a:pt x="22703" y="13079"/>
                  </a:lnTo>
                  <a:lnTo>
                    <a:pt x="22678" y="12882"/>
                  </a:lnTo>
                  <a:lnTo>
                    <a:pt x="22629" y="12709"/>
                  </a:lnTo>
                  <a:lnTo>
                    <a:pt x="22555" y="12561"/>
                  </a:lnTo>
                  <a:lnTo>
                    <a:pt x="22506" y="12462"/>
                  </a:lnTo>
                  <a:lnTo>
                    <a:pt x="22530" y="12363"/>
                  </a:lnTo>
                  <a:lnTo>
                    <a:pt x="22580" y="12289"/>
                  </a:lnTo>
                  <a:lnTo>
                    <a:pt x="22703" y="12141"/>
                  </a:lnTo>
                  <a:lnTo>
                    <a:pt x="22876" y="11969"/>
                  </a:lnTo>
                  <a:lnTo>
                    <a:pt x="22950" y="11895"/>
                  </a:lnTo>
                  <a:lnTo>
                    <a:pt x="22999" y="11796"/>
                  </a:lnTo>
                  <a:lnTo>
                    <a:pt x="22851" y="11796"/>
                  </a:lnTo>
                  <a:lnTo>
                    <a:pt x="22777" y="11771"/>
                  </a:lnTo>
                  <a:lnTo>
                    <a:pt x="22752" y="11746"/>
                  </a:lnTo>
                  <a:lnTo>
                    <a:pt x="22752" y="11697"/>
                  </a:lnTo>
                  <a:lnTo>
                    <a:pt x="21198" y="11796"/>
                  </a:lnTo>
                  <a:lnTo>
                    <a:pt x="20433" y="11821"/>
                  </a:lnTo>
                  <a:lnTo>
                    <a:pt x="19668" y="11845"/>
                  </a:lnTo>
                  <a:lnTo>
                    <a:pt x="19520" y="11870"/>
                  </a:lnTo>
                  <a:lnTo>
                    <a:pt x="19347" y="11895"/>
                  </a:lnTo>
                  <a:lnTo>
                    <a:pt x="19051" y="11944"/>
                  </a:lnTo>
                  <a:lnTo>
                    <a:pt x="18903" y="11919"/>
                  </a:lnTo>
                  <a:lnTo>
                    <a:pt x="18755" y="11895"/>
                  </a:lnTo>
                  <a:lnTo>
                    <a:pt x="18607" y="11821"/>
                  </a:lnTo>
                  <a:lnTo>
                    <a:pt x="18483" y="11697"/>
                  </a:lnTo>
                  <a:lnTo>
                    <a:pt x="16583" y="11697"/>
                  </a:lnTo>
                  <a:lnTo>
                    <a:pt x="16411" y="11796"/>
                  </a:lnTo>
                  <a:lnTo>
                    <a:pt x="16213" y="11895"/>
                  </a:lnTo>
                  <a:lnTo>
                    <a:pt x="16016" y="11969"/>
                  </a:lnTo>
                  <a:lnTo>
                    <a:pt x="15818" y="12018"/>
                  </a:lnTo>
                  <a:lnTo>
                    <a:pt x="15424" y="12092"/>
                  </a:lnTo>
                  <a:lnTo>
                    <a:pt x="15029" y="12117"/>
                  </a:lnTo>
                  <a:lnTo>
                    <a:pt x="13795" y="12117"/>
                  </a:lnTo>
                  <a:lnTo>
                    <a:pt x="13400" y="12141"/>
                  </a:lnTo>
                  <a:lnTo>
                    <a:pt x="13277" y="12043"/>
                  </a:lnTo>
                  <a:lnTo>
                    <a:pt x="13178" y="11919"/>
                  </a:lnTo>
                  <a:lnTo>
                    <a:pt x="13129" y="11796"/>
                  </a:lnTo>
                  <a:lnTo>
                    <a:pt x="13055" y="11672"/>
                  </a:lnTo>
                  <a:lnTo>
                    <a:pt x="13055" y="11648"/>
                  </a:lnTo>
                  <a:lnTo>
                    <a:pt x="13104" y="11080"/>
                  </a:lnTo>
                  <a:lnTo>
                    <a:pt x="13178" y="10537"/>
                  </a:lnTo>
                  <a:lnTo>
                    <a:pt x="13252" y="9994"/>
                  </a:lnTo>
                  <a:lnTo>
                    <a:pt x="13375" y="9452"/>
                  </a:lnTo>
                  <a:lnTo>
                    <a:pt x="13548" y="8933"/>
                  </a:lnTo>
                  <a:lnTo>
                    <a:pt x="13721" y="8415"/>
                  </a:lnTo>
                  <a:lnTo>
                    <a:pt x="13943" y="7922"/>
                  </a:lnTo>
                  <a:lnTo>
                    <a:pt x="14214" y="7428"/>
                  </a:lnTo>
                  <a:lnTo>
                    <a:pt x="14264" y="7058"/>
                  </a:lnTo>
                  <a:lnTo>
                    <a:pt x="14338" y="6885"/>
                  </a:lnTo>
                  <a:lnTo>
                    <a:pt x="14387" y="6713"/>
                  </a:lnTo>
                  <a:lnTo>
                    <a:pt x="14486" y="6564"/>
                  </a:lnTo>
                  <a:lnTo>
                    <a:pt x="14609" y="6441"/>
                  </a:lnTo>
                  <a:lnTo>
                    <a:pt x="14757" y="6318"/>
                  </a:lnTo>
                  <a:lnTo>
                    <a:pt x="14930" y="6219"/>
                  </a:lnTo>
                  <a:lnTo>
                    <a:pt x="14955" y="5997"/>
                  </a:lnTo>
                  <a:lnTo>
                    <a:pt x="14955" y="5750"/>
                  </a:lnTo>
                  <a:lnTo>
                    <a:pt x="14979" y="5503"/>
                  </a:lnTo>
                  <a:lnTo>
                    <a:pt x="15004" y="5281"/>
                  </a:lnTo>
                  <a:lnTo>
                    <a:pt x="15078" y="5059"/>
                  </a:lnTo>
                  <a:lnTo>
                    <a:pt x="15127" y="4961"/>
                  </a:lnTo>
                  <a:lnTo>
                    <a:pt x="15201" y="4862"/>
                  </a:lnTo>
                  <a:lnTo>
                    <a:pt x="15275" y="4763"/>
                  </a:lnTo>
                  <a:lnTo>
                    <a:pt x="15374" y="4689"/>
                  </a:lnTo>
                  <a:lnTo>
                    <a:pt x="15498" y="4615"/>
                  </a:lnTo>
                  <a:lnTo>
                    <a:pt x="15646" y="4566"/>
                  </a:lnTo>
                  <a:lnTo>
                    <a:pt x="15794" y="4442"/>
                  </a:lnTo>
                  <a:lnTo>
                    <a:pt x="15868" y="4319"/>
                  </a:lnTo>
                  <a:lnTo>
                    <a:pt x="15917" y="4171"/>
                  </a:lnTo>
                  <a:lnTo>
                    <a:pt x="15917" y="4023"/>
                  </a:lnTo>
                  <a:lnTo>
                    <a:pt x="15892" y="3702"/>
                  </a:lnTo>
                  <a:lnTo>
                    <a:pt x="15868" y="3554"/>
                  </a:lnTo>
                  <a:lnTo>
                    <a:pt x="15868" y="3406"/>
                  </a:lnTo>
                  <a:lnTo>
                    <a:pt x="15769" y="3381"/>
                  </a:lnTo>
                  <a:lnTo>
                    <a:pt x="15695" y="3332"/>
                  </a:lnTo>
                  <a:lnTo>
                    <a:pt x="15646" y="3283"/>
                  </a:lnTo>
                  <a:lnTo>
                    <a:pt x="15621" y="3233"/>
                  </a:lnTo>
                  <a:lnTo>
                    <a:pt x="15596" y="3085"/>
                  </a:lnTo>
                  <a:lnTo>
                    <a:pt x="15621" y="2912"/>
                  </a:lnTo>
                  <a:lnTo>
                    <a:pt x="15498" y="2838"/>
                  </a:lnTo>
                  <a:lnTo>
                    <a:pt x="15448" y="2789"/>
                  </a:lnTo>
                  <a:lnTo>
                    <a:pt x="15424" y="2740"/>
                  </a:lnTo>
                  <a:lnTo>
                    <a:pt x="15275" y="2073"/>
                  </a:lnTo>
                  <a:lnTo>
                    <a:pt x="15152" y="1382"/>
                  </a:lnTo>
                  <a:lnTo>
                    <a:pt x="15053" y="1062"/>
                  </a:lnTo>
                  <a:lnTo>
                    <a:pt x="14930" y="766"/>
                  </a:lnTo>
                  <a:lnTo>
                    <a:pt x="14782" y="494"/>
                  </a:lnTo>
                  <a:lnTo>
                    <a:pt x="14683" y="395"/>
                  </a:lnTo>
                  <a:lnTo>
                    <a:pt x="14585" y="297"/>
                  </a:lnTo>
                  <a:lnTo>
                    <a:pt x="14560" y="124"/>
                  </a:lnTo>
                  <a:lnTo>
                    <a:pt x="14436" y="198"/>
                  </a:lnTo>
                  <a:lnTo>
                    <a:pt x="14313" y="124"/>
                  </a:lnTo>
                  <a:lnTo>
                    <a:pt x="14165" y="75"/>
                  </a:lnTo>
                  <a:lnTo>
                    <a:pt x="13869" y="25"/>
                  </a:lnTo>
                  <a:lnTo>
                    <a:pt x="1354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684992" y="2656731"/>
              <a:ext cx="1152364" cy="1120920"/>
            </a:xfrm>
            <a:custGeom>
              <a:rect b="b" l="l" r="r" t="t"/>
              <a:pathLst>
                <a:path extrusionOk="0" h="65985" w="67836">
                  <a:moveTo>
                    <a:pt x="21272" y="0"/>
                  </a:moveTo>
                  <a:lnTo>
                    <a:pt x="21173" y="50"/>
                  </a:lnTo>
                  <a:lnTo>
                    <a:pt x="21099" y="124"/>
                  </a:lnTo>
                  <a:lnTo>
                    <a:pt x="21050" y="124"/>
                  </a:lnTo>
                  <a:lnTo>
                    <a:pt x="21050" y="173"/>
                  </a:lnTo>
                  <a:lnTo>
                    <a:pt x="20976" y="272"/>
                  </a:lnTo>
                  <a:lnTo>
                    <a:pt x="20926" y="370"/>
                  </a:lnTo>
                  <a:lnTo>
                    <a:pt x="20852" y="592"/>
                  </a:lnTo>
                  <a:lnTo>
                    <a:pt x="20827" y="839"/>
                  </a:lnTo>
                  <a:lnTo>
                    <a:pt x="20827" y="1086"/>
                  </a:lnTo>
                  <a:lnTo>
                    <a:pt x="20827" y="1333"/>
                  </a:lnTo>
                  <a:lnTo>
                    <a:pt x="20827" y="1579"/>
                  </a:lnTo>
                  <a:lnTo>
                    <a:pt x="20778" y="1802"/>
                  </a:lnTo>
                  <a:lnTo>
                    <a:pt x="20753" y="1900"/>
                  </a:lnTo>
                  <a:lnTo>
                    <a:pt x="20704" y="1999"/>
                  </a:lnTo>
                  <a:lnTo>
                    <a:pt x="20581" y="3628"/>
                  </a:lnTo>
                  <a:lnTo>
                    <a:pt x="20433" y="5602"/>
                  </a:lnTo>
                  <a:lnTo>
                    <a:pt x="20334" y="6169"/>
                  </a:lnTo>
                  <a:lnTo>
                    <a:pt x="20285" y="6712"/>
                  </a:lnTo>
                  <a:lnTo>
                    <a:pt x="20260" y="7280"/>
                  </a:lnTo>
                  <a:lnTo>
                    <a:pt x="20235" y="7823"/>
                  </a:lnTo>
                  <a:lnTo>
                    <a:pt x="20211" y="8390"/>
                  </a:lnTo>
                  <a:lnTo>
                    <a:pt x="20161" y="8933"/>
                  </a:lnTo>
                  <a:lnTo>
                    <a:pt x="20087" y="9501"/>
                  </a:lnTo>
                  <a:lnTo>
                    <a:pt x="19989" y="10043"/>
                  </a:lnTo>
                  <a:lnTo>
                    <a:pt x="19914" y="11154"/>
                  </a:lnTo>
                  <a:lnTo>
                    <a:pt x="19742" y="13621"/>
                  </a:lnTo>
                  <a:lnTo>
                    <a:pt x="19569" y="16064"/>
                  </a:lnTo>
                  <a:lnTo>
                    <a:pt x="19470" y="17274"/>
                  </a:lnTo>
                  <a:lnTo>
                    <a:pt x="19347" y="18507"/>
                  </a:lnTo>
                  <a:lnTo>
                    <a:pt x="19199" y="19716"/>
                  </a:lnTo>
                  <a:lnTo>
                    <a:pt x="19026" y="20926"/>
                  </a:lnTo>
                  <a:lnTo>
                    <a:pt x="19026" y="22184"/>
                  </a:lnTo>
                  <a:lnTo>
                    <a:pt x="18804" y="24306"/>
                  </a:lnTo>
                  <a:lnTo>
                    <a:pt x="18730" y="25367"/>
                  </a:lnTo>
                  <a:lnTo>
                    <a:pt x="18656" y="26428"/>
                  </a:lnTo>
                  <a:lnTo>
                    <a:pt x="18656" y="26650"/>
                  </a:lnTo>
                  <a:lnTo>
                    <a:pt x="18607" y="26823"/>
                  </a:lnTo>
                  <a:lnTo>
                    <a:pt x="18483" y="26996"/>
                  </a:lnTo>
                  <a:lnTo>
                    <a:pt x="18311" y="27144"/>
                  </a:lnTo>
                  <a:lnTo>
                    <a:pt x="18113" y="27267"/>
                  </a:lnTo>
                  <a:lnTo>
                    <a:pt x="17866" y="27341"/>
                  </a:lnTo>
                  <a:lnTo>
                    <a:pt x="17496" y="27317"/>
                  </a:lnTo>
                  <a:lnTo>
                    <a:pt x="10389" y="26626"/>
                  </a:lnTo>
                  <a:lnTo>
                    <a:pt x="3258" y="25960"/>
                  </a:lnTo>
                  <a:lnTo>
                    <a:pt x="2666" y="25935"/>
                  </a:lnTo>
                  <a:lnTo>
                    <a:pt x="840" y="25935"/>
                  </a:lnTo>
                  <a:lnTo>
                    <a:pt x="568" y="25910"/>
                  </a:lnTo>
                  <a:lnTo>
                    <a:pt x="445" y="25935"/>
                  </a:lnTo>
                  <a:lnTo>
                    <a:pt x="396" y="25960"/>
                  </a:lnTo>
                  <a:lnTo>
                    <a:pt x="346" y="26009"/>
                  </a:lnTo>
                  <a:lnTo>
                    <a:pt x="248" y="26083"/>
                  </a:lnTo>
                  <a:lnTo>
                    <a:pt x="174" y="26206"/>
                  </a:lnTo>
                  <a:lnTo>
                    <a:pt x="174" y="26305"/>
                  </a:lnTo>
                  <a:lnTo>
                    <a:pt x="174" y="26379"/>
                  </a:lnTo>
                  <a:lnTo>
                    <a:pt x="223" y="26478"/>
                  </a:lnTo>
                  <a:lnTo>
                    <a:pt x="272" y="26527"/>
                  </a:lnTo>
                  <a:lnTo>
                    <a:pt x="223" y="26650"/>
                  </a:lnTo>
                  <a:lnTo>
                    <a:pt x="174" y="26749"/>
                  </a:lnTo>
                  <a:lnTo>
                    <a:pt x="100" y="26848"/>
                  </a:lnTo>
                  <a:lnTo>
                    <a:pt x="1" y="26922"/>
                  </a:lnTo>
                  <a:lnTo>
                    <a:pt x="100" y="26996"/>
                  </a:lnTo>
                  <a:lnTo>
                    <a:pt x="223" y="27045"/>
                  </a:lnTo>
                  <a:lnTo>
                    <a:pt x="346" y="27095"/>
                  </a:lnTo>
                  <a:lnTo>
                    <a:pt x="470" y="27169"/>
                  </a:lnTo>
                  <a:lnTo>
                    <a:pt x="593" y="27267"/>
                  </a:lnTo>
                  <a:lnTo>
                    <a:pt x="692" y="27366"/>
                  </a:lnTo>
                  <a:lnTo>
                    <a:pt x="889" y="27638"/>
                  </a:lnTo>
                  <a:lnTo>
                    <a:pt x="1087" y="27983"/>
                  </a:lnTo>
                  <a:lnTo>
                    <a:pt x="1333" y="28402"/>
                  </a:lnTo>
                  <a:lnTo>
                    <a:pt x="1481" y="28600"/>
                  </a:lnTo>
                  <a:lnTo>
                    <a:pt x="1629" y="28822"/>
                  </a:lnTo>
                  <a:lnTo>
                    <a:pt x="2444" y="29735"/>
                  </a:lnTo>
                  <a:lnTo>
                    <a:pt x="3233" y="30648"/>
                  </a:lnTo>
                  <a:lnTo>
                    <a:pt x="4146" y="31734"/>
                  </a:lnTo>
                  <a:lnTo>
                    <a:pt x="4615" y="32252"/>
                  </a:lnTo>
                  <a:lnTo>
                    <a:pt x="5109" y="32770"/>
                  </a:lnTo>
                  <a:lnTo>
                    <a:pt x="5602" y="33288"/>
                  </a:lnTo>
                  <a:lnTo>
                    <a:pt x="6145" y="33757"/>
                  </a:lnTo>
                  <a:lnTo>
                    <a:pt x="6688" y="34226"/>
                  </a:lnTo>
                  <a:lnTo>
                    <a:pt x="7280" y="34646"/>
                  </a:lnTo>
                  <a:lnTo>
                    <a:pt x="7478" y="34818"/>
                  </a:lnTo>
                  <a:lnTo>
                    <a:pt x="7650" y="34991"/>
                  </a:lnTo>
                  <a:lnTo>
                    <a:pt x="7774" y="35188"/>
                  </a:lnTo>
                  <a:lnTo>
                    <a:pt x="7897" y="35411"/>
                  </a:lnTo>
                  <a:lnTo>
                    <a:pt x="7996" y="35633"/>
                  </a:lnTo>
                  <a:lnTo>
                    <a:pt x="8095" y="35879"/>
                  </a:lnTo>
                  <a:lnTo>
                    <a:pt x="8243" y="36398"/>
                  </a:lnTo>
                  <a:lnTo>
                    <a:pt x="8366" y="36768"/>
                  </a:lnTo>
                  <a:lnTo>
                    <a:pt x="8489" y="37138"/>
                  </a:lnTo>
                  <a:lnTo>
                    <a:pt x="8637" y="37508"/>
                  </a:lnTo>
                  <a:lnTo>
                    <a:pt x="8860" y="37878"/>
                  </a:lnTo>
                  <a:lnTo>
                    <a:pt x="8810" y="37977"/>
                  </a:lnTo>
                  <a:lnTo>
                    <a:pt x="8786" y="38026"/>
                  </a:lnTo>
                  <a:lnTo>
                    <a:pt x="8736" y="38248"/>
                  </a:lnTo>
                  <a:lnTo>
                    <a:pt x="8687" y="38495"/>
                  </a:lnTo>
                  <a:lnTo>
                    <a:pt x="8662" y="38717"/>
                  </a:lnTo>
                  <a:lnTo>
                    <a:pt x="8662" y="38939"/>
                  </a:lnTo>
                  <a:lnTo>
                    <a:pt x="8662" y="39161"/>
                  </a:lnTo>
                  <a:lnTo>
                    <a:pt x="8687" y="39359"/>
                  </a:lnTo>
                  <a:lnTo>
                    <a:pt x="8736" y="39581"/>
                  </a:lnTo>
                  <a:lnTo>
                    <a:pt x="8810" y="39803"/>
                  </a:lnTo>
                  <a:lnTo>
                    <a:pt x="8884" y="40000"/>
                  </a:lnTo>
                  <a:lnTo>
                    <a:pt x="8983" y="40222"/>
                  </a:lnTo>
                  <a:lnTo>
                    <a:pt x="9106" y="40420"/>
                  </a:lnTo>
                  <a:lnTo>
                    <a:pt x="9230" y="40617"/>
                  </a:lnTo>
                  <a:lnTo>
                    <a:pt x="9378" y="40815"/>
                  </a:lnTo>
                  <a:lnTo>
                    <a:pt x="9551" y="41012"/>
                  </a:lnTo>
                  <a:lnTo>
                    <a:pt x="9748" y="41185"/>
                  </a:lnTo>
                  <a:lnTo>
                    <a:pt x="9945" y="41382"/>
                  </a:lnTo>
                  <a:lnTo>
                    <a:pt x="10710" y="41999"/>
                  </a:lnTo>
                  <a:lnTo>
                    <a:pt x="11451" y="42591"/>
                  </a:lnTo>
                  <a:lnTo>
                    <a:pt x="12142" y="43134"/>
                  </a:lnTo>
                  <a:lnTo>
                    <a:pt x="12857" y="43628"/>
                  </a:lnTo>
                  <a:lnTo>
                    <a:pt x="13523" y="44097"/>
                  </a:lnTo>
                  <a:lnTo>
                    <a:pt x="14190" y="44541"/>
                  </a:lnTo>
                  <a:lnTo>
                    <a:pt x="14856" y="44936"/>
                  </a:lnTo>
                  <a:lnTo>
                    <a:pt x="15522" y="45306"/>
                  </a:lnTo>
                  <a:lnTo>
                    <a:pt x="15769" y="45429"/>
                  </a:lnTo>
                  <a:lnTo>
                    <a:pt x="16016" y="45528"/>
                  </a:lnTo>
                  <a:lnTo>
                    <a:pt x="16262" y="45577"/>
                  </a:lnTo>
                  <a:lnTo>
                    <a:pt x="16509" y="45602"/>
                  </a:lnTo>
                  <a:lnTo>
                    <a:pt x="16682" y="45577"/>
                  </a:lnTo>
                  <a:lnTo>
                    <a:pt x="16855" y="45552"/>
                  </a:lnTo>
                  <a:lnTo>
                    <a:pt x="17003" y="45503"/>
                  </a:lnTo>
                  <a:lnTo>
                    <a:pt x="17175" y="45454"/>
                  </a:lnTo>
                  <a:lnTo>
                    <a:pt x="17348" y="45355"/>
                  </a:lnTo>
                  <a:lnTo>
                    <a:pt x="17521" y="45256"/>
                  </a:lnTo>
                  <a:lnTo>
                    <a:pt x="17694" y="45133"/>
                  </a:lnTo>
                  <a:lnTo>
                    <a:pt x="17842" y="44985"/>
                  </a:lnTo>
                  <a:lnTo>
                    <a:pt x="18064" y="44763"/>
                  </a:lnTo>
                  <a:lnTo>
                    <a:pt x="18261" y="44541"/>
                  </a:lnTo>
                  <a:lnTo>
                    <a:pt x="18409" y="44294"/>
                  </a:lnTo>
                  <a:lnTo>
                    <a:pt x="18557" y="44047"/>
                  </a:lnTo>
                  <a:lnTo>
                    <a:pt x="18779" y="43554"/>
                  </a:lnTo>
                  <a:lnTo>
                    <a:pt x="18977" y="43060"/>
                  </a:lnTo>
                  <a:lnTo>
                    <a:pt x="19150" y="42665"/>
                  </a:lnTo>
                  <a:lnTo>
                    <a:pt x="19322" y="42270"/>
                  </a:lnTo>
                  <a:lnTo>
                    <a:pt x="19470" y="41900"/>
                  </a:lnTo>
                  <a:lnTo>
                    <a:pt x="19594" y="41654"/>
                  </a:lnTo>
                  <a:lnTo>
                    <a:pt x="19668" y="41506"/>
                  </a:lnTo>
                  <a:lnTo>
                    <a:pt x="20211" y="41357"/>
                  </a:lnTo>
                  <a:lnTo>
                    <a:pt x="20457" y="41357"/>
                  </a:lnTo>
                  <a:lnTo>
                    <a:pt x="20679" y="41283"/>
                  </a:lnTo>
                  <a:lnTo>
                    <a:pt x="21050" y="41259"/>
                  </a:lnTo>
                  <a:lnTo>
                    <a:pt x="21395" y="41259"/>
                  </a:lnTo>
                  <a:lnTo>
                    <a:pt x="21741" y="41283"/>
                  </a:lnTo>
                  <a:lnTo>
                    <a:pt x="22086" y="41333"/>
                  </a:lnTo>
                  <a:lnTo>
                    <a:pt x="22431" y="41382"/>
                  </a:lnTo>
                  <a:lnTo>
                    <a:pt x="22777" y="41481"/>
                  </a:lnTo>
                  <a:lnTo>
                    <a:pt x="23122" y="41580"/>
                  </a:lnTo>
                  <a:lnTo>
                    <a:pt x="23443" y="41703"/>
                  </a:lnTo>
                  <a:lnTo>
                    <a:pt x="23764" y="41826"/>
                  </a:lnTo>
                  <a:lnTo>
                    <a:pt x="24085" y="41974"/>
                  </a:lnTo>
                  <a:lnTo>
                    <a:pt x="24406" y="42147"/>
                  </a:lnTo>
                  <a:lnTo>
                    <a:pt x="24726" y="42320"/>
                  </a:lnTo>
                  <a:lnTo>
                    <a:pt x="25343" y="42739"/>
                  </a:lnTo>
                  <a:lnTo>
                    <a:pt x="25911" y="43184"/>
                  </a:lnTo>
                  <a:lnTo>
                    <a:pt x="26478" y="43677"/>
                  </a:lnTo>
                  <a:lnTo>
                    <a:pt x="27021" y="44220"/>
                  </a:lnTo>
                  <a:lnTo>
                    <a:pt x="27539" y="44763"/>
                  </a:lnTo>
                  <a:lnTo>
                    <a:pt x="28033" y="45355"/>
                  </a:lnTo>
                  <a:lnTo>
                    <a:pt x="28477" y="45923"/>
                  </a:lnTo>
                  <a:lnTo>
                    <a:pt x="28897" y="46539"/>
                  </a:lnTo>
                  <a:lnTo>
                    <a:pt x="29316" y="47132"/>
                  </a:lnTo>
                  <a:lnTo>
                    <a:pt x="29662" y="47699"/>
                  </a:lnTo>
                  <a:lnTo>
                    <a:pt x="30007" y="48242"/>
                  </a:lnTo>
                  <a:lnTo>
                    <a:pt x="30377" y="48736"/>
                  </a:lnTo>
                  <a:lnTo>
                    <a:pt x="30747" y="49204"/>
                  </a:lnTo>
                  <a:lnTo>
                    <a:pt x="31142" y="49673"/>
                  </a:lnTo>
                  <a:lnTo>
                    <a:pt x="31438" y="50216"/>
                  </a:lnTo>
                  <a:lnTo>
                    <a:pt x="31759" y="50734"/>
                  </a:lnTo>
                  <a:lnTo>
                    <a:pt x="32425" y="51771"/>
                  </a:lnTo>
                  <a:lnTo>
                    <a:pt x="33116" y="52783"/>
                  </a:lnTo>
                  <a:lnTo>
                    <a:pt x="33807" y="53794"/>
                  </a:lnTo>
                  <a:lnTo>
                    <a:pt x="34079" y="54140"/>
                  </a:lnTo>
                  <a:lnTo>
                    <a:pt x="34251" y="54386"/>
                  </a:lnTo>
                  <a:lnTo>
                    <a:pt x="34375" y="54510"/>
                  </a:lnTo>
                  <a:lnTo>
                    <a:pt x="34498" y="54609"/>
                  </a:lnTo>
                  <a:lnTo>
                    <a:pt x="34646" y="55102"/>
                  </a:lnTo>
                  <a:lnTo>
                    <a:pt x="34844" y="55546"/>
                  </a:lnTo>
                  <a:lnTo>
                    <a:pt x="35214" y="56287"/>
                  </a:lnTo>
                  <a:lnTo>
                    <a:pt x="35608" y="57002"/>
                  </a:lnTo>
                  <a:lnTo>
                    <a:pt x="35806" y="57693"/>
                  </a:lnTo>
                  <a:lnTo>
                    <a:pt x="36003" y="58359"/>
                  </a:lnTo>
                  <a:lnTo>
                    <a:pt x="36250" y="58976"/>
                  </a:lnTo>
                  <a:lnTo>
                    <a:pt x="36497" y="59593"/>
                  </a:lnTo>
                  <a:lnTo>
                    <a:pt x="36744" y="60161"/>
                  </a:lnTo>
                  <a:lnTo>
                    <a:pt x="37015" y="60704"/>
                  </a:lnTo>
                  <a:lnTo>
                    <a:pt x="37558" y="61715"/>
                  </a:lnTo>
                  <a:lnTo>
                    <a:pt x="37583" y="61765"/>
                  </a:lnTo>
                  <a:lnTo>
                    <a:pt x="37681" y="61962"/>
                  </a:lnTo>
                  <a:lnTo>
                    <a:pt x="37829" y="62135"/>
                  </a:lnTo>
                  <a:lnTo>
                    <a:pt x="37903" y="62234"/>
                  </a:lnTo>
                  <a:lnTo>
                    <a:pt x="38002" y="62308"/>
                  </a:lnTo>
                  <a:lnTo>
                    <a:pt x="38125" y="62382"/>
                  </a:lnTo>
                  <a:lnTo>
                    <a:pt x="38249" y="62456"/>
                  </a:lnTo>
                  <a:lnTo>
                    <a:pt x="38816" y="62653"/>
                  </a:lnTo>
                  <a:lnTo>
                    <a:pt x="39335" y="62900"/>
                  </a:lnTo>
                  <a:lnTo>
                    <a:pt x="40420" y="63443"/>
                  </a:lnTo>
                  <a:lnTo>
                    <a:pt x="41284" y="63887"/>
                  </a:lnTo>
                  <a:lnTo>
                    <a:pt x="41728" y="64084"/>
                  </a:lnTo>
                  <a:lnTo>
                    <a:pt x="42172" y="64282"/>
                  </a:lnTo>
                  <a:lnTo>
                    <a:pt x="42617" y="64479"/>
                  </a:lnTo>
                  <a:lnTo>
                    <a:pt x="43110" y="64627"/>
                  </a:lnTo>
                  <a:lnTo>
                    <a:pt x="43579" y="64750"/>
                  </a:lnTo>
                  <a:lnTo>
                    <a:pt x="44097" y="64849"/>
                  </a:lnTo>
                  <a:lnTo>
                    <a:pt x="44763" y="64948"/>
                  </a:lnTo>
                  <a:lnTo>
                    <a:pt x="45084" y="65022"/>
                  </a:lnTo>
                  <a:lnTo>
                    <a:pt x="45380" y="65096"/>
                  </a:lnTo>
                  <a:lnTo>
                    <a:pt x="45676" y="65219"/>
                  </a:lnTo>
                  <a:lnTo>
                    <a:pt x="45948" y="65343"/>
                  </a:lnTo>
                  <a:lnTo>
                    <a:pt x="46195" y="65491"/>
                  </a:lnTo>
                  <a:lnTo>
                    <a:pt x="46441" y="65688"/>
                  </a:lnTo>
                  <a:lnTo>
                    <a:pt x="46614" y="65812"/>
                  </a:lnTo>
                  <a:lnTo>
                    <a:pt x="46787" y="65910"/>
                  </a:lnTo>
                  <a:lnTo>
                    <a:pt x="46959" y="65984"/>
                  </a:lnTo>
                  <a:lnTo>
                    <a:pt x="47280" y="65984"/>
                  </a:lnTo>
                  <a:lnTo>
                    <a:pt x="47404" y="65935"/>
                  </a:lnTo>
                  <a:lnTo>
                    <a:pt x="47527" y="65861"/>
                  </a:lnTo>
                  <a:lnTo>
                    <a:pt x="47626" y="65787"/>
                  </a:lnTo>
                  <a:lnTo>
                    <a:pt x="47798" y="65589"/>
                  </a:lnTo>
                  <a:lnTo>
                    <a:pt x="47922" y="65417"/>
                  </a:lnTo>
                  <a:lnTo>
                    <a:pt x="48021" y="65244"/>
                  </a:lnTo>
                  <a:lnTo>
                    <a:pt x="48169" y="65195"/>
                  </a:lnTo>
                  <a:lnTo>
                    <a:pt x="48292" y="65145"/>
                  </a:lnTo>
                  <a:lnTo>
                    <a:pt x="48391" y="65096"/>
                  </a:lnTo>
                  <a:lnTo>
                    <a:pt x="48465" y="65022"/>
                  </a:lnTo>
                  <a:lnTo>
                    <a:pt x="48563" y="64899"/>
                  </a:lnTo>
                  <a:lnTo>
                    <a:pt x="48637" y="64750"/>
                  </a:lnTo>
                  <a:lnTo>
                    <a:pt x="48637" y="64602"/>
                  </a:lnTo>
                  <a:lnTo>
                    <a:pt x="48637" y="64479"/>
                  </a:lnTo>
                  <a:lnTo>
                    <a:pt x="48588" y="64356"/>
                  </a:lnTo>
                  <a:lnTo>
                    <a:pt x="48539" y="64232"/>
                  </a:lnTo>
                  <a:lnTo>
                    <a:pt x="48391" y="64060"/>
                  </a:lnTo>
                  <a:lnTo>
                    <a:pt x="48243" y="63911"/>
                  </a:lnTo>
                  <a:lnTo>
                    <a:pt x="48070" y="63665"/>
                  </a:lnTo>
                  <a:lnTo>
                    <a:pt x="47947" y="63393"/>
                  </a:lnTo>
                  <a:lnTo>
                    <a:pt x="47823" y="63122"/>
                  </a:lnTo>
                  <a:lnTo>
                    <a:pt x="47724" y="62850"/>
                  </a:lnTo>
                  <a:lnTo>
                    <a:pt x="47576" y="62234"/>
                  </a:lnTo>
                  <a:lnTo>
                    <a:pt x="47453" y="61617"/>
                  </a:lnTo>
                  <a:lnTo>
                    <a:pt x="47305" y="60926"/>
                  </a:lnTo>
                  <a:lnTo>
                    <a:pt x="47231" y="60556"/>
                  </a:lnTo>
                  <a:lnTo>
                    <a:pt x="47132" y="60210"/>
                  </a:lnTo>
                  <a:lnTo>
                    <a:pt x="47231" y="59791"/>
                  </a:lnTo>
                  <a:lnTo>
                    <a:pt x="47280" y="59568"/>
                  </a:lnTo>
                  <a:lnTo>
                    <a:pt x="47305" y="59346"/>
                  </a:lnTo>
                  <a:lnTo>
                    <a:pt x="47330" y="58976"/>
                  </a:lnTo>
                  <a:lnTo>
                    <a:pt x="47404" y="58606"/>
                  </a:lnTo>
                  <a:lnTo>
                    <a:pt x="47502" y="58211"/>
                  </a:lnTo>
                  <a:lnTo>
                    <a:pt x="47601" y="57841"/>
                  </a:lnTo>
                  <a:lnTo>
                    <a:pt x="47873" y="57052"/>
                  </a:lnTo>
                  <a:lnTo>
                    <a:pt x="48169" y="56287"/>
                  </a:lnTo>
                  <a:lnTo>
                    <a:pt x="48514" y="55497"/>
                  </a:lnTo>
                  <a:lnTo>
                    <a:pt x="48860" y="54757"/>
                  </a:lnTo>
                  <a:lnTo>
                    <a:pt x="49180" y="54016"/>
                  </a:lnTo>
                  <a:lnTo>
                    <a:pt x="49501" y="53325"/>
                  </a:lnTo>
                  <a:lnTo>
                    <a:pt x="49674" y="52955"/>
                  </a:lnTo>
                  <a:lnTo>
                    <a:pt x="49896" y="52610"/>
                  </a:lnTo>
                  <a:lnTo>
                    <a:pt x="50143" y="52289"/>
                  </a:lnTo>
                  <a:lnTo>
                    <a:pt x="50414" y="52018"/>
                  </a:lnTo>
                  <a:lnTo>
                    <a:pt x="50710" y="51771"/>
                  </a:lnTo>
                  <a:lnTo>
                    <a:pt x="51006" y="51524"/>
                  </a:lnTo>
                  <a:lnTo>
                    <a:pt x="51327" y="51302"/>
                  </a:lnTo>
                  <a:lnTo>
                    <a:pt x="51673" y="51105"/>
                  </a:lnTo>
                  <a:lnTo>
                    <a:pt x="52339" y="50710"/>
                  </a:lnTo>
                  <a:lnTo>
                    <a:pt x="53030" y="50315"/>
                  </a:lnTo>
                  <a:lnTo>
                    <a:pt x="53375" y="50118"/>
                  </a:lnTo>
                  <a:lnTo>
                    <a:pt x="53696" y="49871"/>
                  </a:lnTo>
                  <a:lnTo>
                    <a:pt x="53992" y="49649"/>
                  </a:lnTo>
                  <a:lnTo>
                    <a:pt x="54288" y="49377"/>
                  </a:lnTo>
                  <a:lnTo>
                    <a:pt x="54387" y="49328"/>
                  </a:lnTo>
                  <a:lnTo>
                    <a:pt x="55522" y="48933"/>
                  </a:lnTo>
                  <a:lnTo>
                    <a:pt x="56090" y="48711"/>
                  </a:lnTo>
                  <a:lnTo>
                    <a:pt x="56657" y="48464"/>
                  </a:lnTo>
                  <a:lnTo>
                    <a:pt x="57175" y="48193"/>
                  </a:lnTo>
                  <a:lnTo>
                    <a:pt x="57694" y="47872"/>
                  </a:lnTo>
                  <a:lnTo>
                    <a:pt x="57940" y="47699"/>
                  </a:lnTo>
                  <a:lnTo>
                    <a:pt x="58162" y="47527"/>
                  </a:lnTo>
                  <a:lnTo>
                    <a:pt x="58385" y="47329"/>
                  </a:lnTo>
                  <a:lnTo>
                    <a:pt x="58607" y="47107"/>
                  </a:lnTo>
                  <a:lnTo>
                    <a:pt x="58927" y="46811"/>
                  </a:lnTo>
                  <a:lnTo>
                    <a:pt x="59298" y="46515"/>
                  </a:lnTo>
                  <a:lnTo>
                    <a:pt x="59643" y="46243"/>
                  </a:lnTo>
                  <a:lnTo>
                    <a:pt x="59988" y="45923"/>
                  </a:lnTo>
                  <a:lnTo>
                    <a:pt x="60309" y="45577"/>
                  </a:lnTo>
                  <a:lnTo>
                    <a:pt x="60457" y="45380"/>
                  </a:lnTo>
                  <a:lnTo>
                    <a:pt x="60581" y="45158"/>
                  </a:lnTo>
                  <a:lnTo>
                    <a:pt x="60704" y="44960"/>
                  </a:lnTo>
                  <a:lnTo>
                    <a:pt x="60803" y="44713"/>
                  </a:lnTo>
                  <a:lnTo>
                    <a:pt x="60877" y="44467"/>
                  </a:lnTo>
                  <a:lnTo>
                    <a:pt x="60901" y="44195"/>
                  </a:lnTo>
                  <a:lnTo>
                    <a:pt x="60926" y="43924"/>
                  </a:lnTo>
                  <a:lnTo>
                    <a:pt x="60901" y="43628"/>
                  </a:lnTo>
                  <a:lnTo>
                    <a:pt x="60827" y="43307"/>
                  </a:lnTo>
                  <a:lnTo>
                    <a:pt x="60729" y="42961"/>
                  </a:lnTo>
                  <a:lnTo>
                    <a:pt x="60704" y="42863"/>
                  </a:lnTo>
                  <a:lnTo>
                    <a:pt x="60778" y="42813"/>
                  </a:lnTo>
                  <a:lnTo>
                    <a:pt x="60877" y="42764"/>
                  </a:lnTo>
                  <a:lnTo>
                    <a:pt x="61074" y="42690"/>
                  </a:lnTo>
                  <a:lnTo>
                    <a:pt x="61222" y="42616"/>
                  </a:lnTo>
                  <a:lnTo>
                    <a:pt x="61247" y="42813"/>
                  </a:lnTo>
                  <a:lnTo>
                    <a:pt x="61296" y="42961"/>
                  </a:lnTo>
                  <a:lnTo>
                    <a:pt x="61346" y="43109"/>
                  </a:lnTo>
                  <a:lnTo>
                    <a:pt x="61395" y="43233"/>
                  </a:lnTo>
                  <a:lnTo>
                    <a:pt x="61469" y="43332"/>
                  </a:lnTo>
                  <a:lnTo>
                    <a:pt x="61543" y="43430"/>
                  </a:lnTo>
                  <a:lnTo>
                    <a:pt x="61716" y="43554"/>
                  </a:lnTo>
                  <a:lnTo>
                    <a:pt x="61889" y="43652"/>
                  </a:lnTo>
                  <a:lnTo>
                    <a:pt x="62037" y="43702"/>
                  </a:lnTo>
                  <a:lnTo>
                    <a:pt x="62185" y="43726"/>
                  </a:lnTo>
                  <a:lnTo>
                    <a:pt x="62456" y="43726"/>
                  </a:lnTo>
                  <a:lnTo>
                    <a:pt x="62604" y="43702"/>
                  </a:lnTo>
                  <a:lnTo>
                    <a:pt x="62900" y="43603"/>
                  </a:lnTo>
                  <a:lnTo>
                    <a:pt x="63172" y="43504"/>
                  </a:lnTo>
                  <a:lnTo>
                    <a:pt x="63369" y="43406"/>
                  </a:lnTo>
                  <a:lnTo>
                    <a:pt x="63912" y="43159"/>
                  </a:lnTo>
                  <a:lnTo>
                    <a:pt x="64480" y="42937"/>
                  </a:lnTo>
                  <a:lnTo>
                    <a:pt x="65121" y="42764"/>
                  </a:lnTo>
                  <a:lnTo>
                    <a:pt x="65837" y="42591"/>
                  </a:lnTo>
                  <a:lnTo>
                    <a:pt x="65911" y="42567"/>
                  </a:lnTo>
                  <a:lnTo>
                    <a:pt x="65985" y="42517"/>
                  </a:lnTo>
                  <a:lnTo>
                    <a:pt x="66009" y="42493"/>
                  </a:lnTo>
                  <a:lnTo>
                    <a:pt x="66034" y="42443"/>
                  </a:lnTo>
                  <a:lnTo>
                    <a:pt x="66059" y="42270"/>
                  </a:lnTo>
                  <a:lnTo>
                    <a:pt x="66059" y="42048"/>
                  </a:lnTo>
                  <a:lnTo>
                    <a:pt x="66503" y="41209"/>
                  </a:lnTo>
                  <a:lnTo>
                    <a:pt x="66700" y="40790"/>
                  </a:lnTo>
                  <a:lnTo>
                    <a:pt x="66873" y="40346"/>
                  </a:lnTo>
                  <a:lnTo>
                    <a:pt x="66972" y="40000"/>
                  </a:lnTo>
                  <a:lnTo>
                    <a:pt x="67021" y="39655"/>
                  </a:lnTo>
                  <a:lnTo>
                    <a:pt x="67071" y="39309"/>
                  </a:lnTo>
                  <a:lnTo>
                    <a:pt x="67095" y="38939"/>
                  </a:lnTo>
                  <a:lnTo>
                    <a:pt x="67095" y="38224"/>
                  </a:lnTo>
                  <a:lnTo>
                    <a:pt x="67120" y="37533"/>
                  </a:lnTo>
                  <a:lnTo>
                    <a:pt x="67145" y="37286"/>
                  </a:lnTo>
                  <a:lnTo>
                    <a:pt x="67194" y="37039"/>
                  </a:lnTo>
                  <a:lnTo>
                    <a:pt x="67342" y="36570"/>
                  </a:lnTo>
                  <a:lnTo>
                    <a:pt x="67515" y="36101"/>
                  </a:lnTo>
                  <a:lnTo>
                    <a:pt x="67663" y="35633"/>
                  </a:lnTo>
                  <a:lnTo>
                    <a:pt x="67761" y="35336"/>
                  </a:lnTo>
                  <a:lnTo>
                    <a:pt x="67811" y="35040"/>
                  </a:lnTo>
                  <a:lnTo>
                    <a:pt x="67835" y="34744"/>
                  </a:lnTo>
                  <a:lnTo>
                    <a:pt x="67835" y="34448"/>
                  </a:lnTo>
                  <a:lnTo>
                    <a:pt x="67811" y="34177"/>
                  </a:lnTo>
                  <a:lnTo>
                    <a:pt x="67737" y="33881"/>
                  </a:lnTo>
                  <a:lnTo>
                    <a:pt x="67638" y="33609"/>
                  </a:lnTo>
                  <a:lnTo>
                    <a:pt x="67515" y="33338"/>
                  </a:lnTo>
                  <a:lnTo>
                    <a:pt x="67391" y="32918"/>
                  </a:lnTo>
                  <a:lnTo>
                    <a:pt x="67367" y="32795"/>
                  </a:lnTo>
                  <a:lnTo>
                    <a:pt x="67317" y="32696"/>
                  </a:lnTo>
                  <a:lnTo>
                    <a:pt x="67243" y="32523"/>
                  </a:lnTo>
                  <a:lnTo>
                    <a:pt x="67145" y="32227"/>
                  </a:lnTo>
                  <a:lnTo>
                    <a:pt x="67169" y="32055"/>
                  </a:lnTo>
                  <a:lnTo>
                    <a:pt x="67145" y="31906"/>
                  </a:lnTo>
                  <a:lnTo>
                    <a:pt x="67120" y="31832"/>
                  </a:lnTo>
                  <a:lnTo>
                    <a:pt x="67095" y="31758"/>
                  </a:lnTo>
                  <a:lnTo>
                    <a:pt x="67021" y="31709"/>
                  </a:lnTo>
                  <a:lnTo>
                    <a:pt x="66922" y="31660"/>
                  </a:lnTo>
                  <a:lnTo>
                    <a:pt x="66922" y="31758"/>
                  </a:lnTo>
                  <a:lnTo>
                    <a:pt x="66848" y="31610"/>
                  </a:lnTo>
                  <a:lnTo>
                    <a:pt x="66898" y="31610"/>
                  </a:lnTo>
                  <a:lnTo>
                    <a:pt x="66922" y="31462"/>
                  </a:lnTo>
                  <a:lnTo>
                    <a:pt x="66898" y="31388"/>
                  </a:lnTo>
                  <a:lnTo>
                    <a:pt x="66898" y="31339"/>
                  </a:lnTo>
                  <a:lnTo>
                    <a:pt x="66848" y="31290"/>
                  </a:lnTo>
                  <a:lnTo>
                    <a:pt x="66799" y="31240"/>
                  </a:lnTo>
                  <a:lnTo>
                    <a:pt x="66651" y="31166"/>
                  </a:lnTo>
                  <a:lnTo>
                    <a:pt x="66651" y="31191"/>
                  </a:lnTo>
                  <a:lnTo>
                    <a:pt x="66626" y="31166"/>
                  </a:lnTo>
                  <a:lnTo>
                    <a:pt x="66651" y="31142"/>
                  </a:lnTo>
                  <a:lnTo>
                    <a:pt x="66626" y="31117"/>
                  </a:lnTo>
                  <a:lnTo>
                    <a:pt x="66355" y="30525"/>
                  </a:lnTo>
                  <a:lnTo>
                    <a:pt x="66232" y="30229"/>
                  </a:lnTo>
                  <a:lnTo>
                    <a:pt x="66158" y="29932"/>
                  </a:lnTo>
                  <a:lnTo>
                    <a:pt x="66059" y="29636"/>
                  </a:lnTo>
                  <a:lnTo>
                    <a:pt x="65960" y="29340"/>
                  </a:lnTo>
                  <a:lnTo>
                    <a:pt x="65738" y="28797"/>
                  </a:lnTo>
                  <a:lnTo>
                    <a:pt x="65516" y="28230"/>
                  </a:lnTo>
                  <a:lnTo>
                    <a:pt x="65442" y="27934"/>
                  </a:lnTo>
                  <a:lnTo>
                    <a:pt x="65368" y="27638"/>
                  </a:lnTo>
                  <a:lnTo>
                    <a:pt x="65244" y="26971"/>
                  </a:lnTo>
                  <a:lnTo>
                    <a:pt x="65146" y="26280"/>
                  </a:lnTo>
                  <a:lnTo>
                    <a:pt x="65121" y="25836"/>
                  </a:lnTo>
                  <a:lnTo>
                    <a:pt x="65072" y="25318"/>
                  </a:lnTo>
                  <a:lnTo>
                    <a:pt x="64948" y="24232"/>
                  </a:lnTo>
                  <a:lnTo>
                    <a:pt x="64825" y="23122"/>
                  </a:lnTo>
                  <a:lnTo>
                    <a:pt x="64751" y="22184"/>
                  </a:lnTo>
                  <a:lnTo>
                    <a:pt x="64751" y="22085"/>
                  </a:lnTo>
                  <a:lnTo>
                    <a:pt x="64751" y="22061"/>
                  </a:lnTo>
                  <a:lnTo>
                    <a:pt x="64776" y="22036"/>
                  </a:lnTo>
                  <a:lnTo>
                    <a:pt x="64850" y="22061"/>
                  </a:lnTo>
                  <a:lnTo>
                    <a:pt x="64899" y="22110"/>
                  </a:lnTo>
                  <a:lnTo>
                    <a:pt x="65072" y="22209"/>
                  </a:lnTo>
                  <a:lnTo>
                    <a:pt x="65170" y="22233"/>
                  </a:lnTo>
                  <a:lnTo>
                    <a:pt x="65244" y="22209"/>
                  </a:lnTo>
                  <a:lnTo>
                    <a:pt x="65244" y="22184"/>
                  </a:lnTo>
                  <a:lnTo>
                    <a:pt x="65244" y="22159"/>
                  </a:lnTo>
                  <a:lnTo>
                    <a:pt x="65096" y="22085"/>
                  </a:lnTo>
                  <a:lnTo>
                    <a:pt x="64948" y="21987"/>
                  </a:lnTo>
                  <a:lnTo>
                    <a:pt x="64850" y="21863"/>
                  </a:lnTo>
                  <a:lnTo>
                    <a:pt x="64776" y="21715"/>
                  </a:lnTo>
                  <a:lnTo>
                    <a:pt x="64776" y="20580"/>
                  </a:lnTo>
                  <a:lnTo>
                    <a:pt x="64751" y="20037"/>
                  </a:lnTo>
                  <a:lnTo>
                    <a:pt x="64751" y="19766"/>
                  </a:lnTo>
                  <a:lnTo>
                    <a:pt x="64776" y="19519"/>
                  </a:lnTo>
                  <a:lnTo>
                    <a:pt x="64800" y="19396"/>
                  </a:lnTo>
                  <a:lnTo>
                    <a:pt x="64776" y="19248"/>
                  </a:lnTo>
                  <a:lnTo>
                    <a:pt x="64726" y="19001"/>
                  </a:lnTo>
                  <a:lnTo>
                    <a:pt x="64455" y="18803"/>
                  </a:lnTo>
                  <a:lnTo>
                    <a:pt x="64208" y="18655"/>
                  </a:lnTo>
                  <a:lnTo>
                    <a:pt x="63912" y="18532"/>
                  </a:lnTo>
                  <a:lnTo>
                    <a:pt x="63616" y="18433"/>
                  </a:lnTo>
                  <a:lnTo>
                    <a:pt x="63295" y="18359"/>
                  </a:lnTo>
                  <a:lnTo>
                    <a:pt x="62999" y="18310"/>
                  </a:lnTo>
                  <a:lnTo>
                    <a:pt x="62678" y="18285"/>
                  </a:lnTo>
                  <a:lnTo>
                    <a:pt x="62357" y="18261"/>
                  </a:lnTo>
                  <a:lnTo>
                    <a:pt x="62308" y="18310"/>
                  </a:lnTo>
                  <a:lnTo>
                    <a:pt x="62209" y="18335"/>
                  </a:lnTo>
                  <a:lnTo>
                    <a:pt x="62086" y="18335"/>
                  </a:lnTo>
                  <a:lnTo>
                    <a:pt x="61987" y="18310"/>
                  </a:lnTo>
                  <a:lnTo>
                    <a:pt x="61889" y="18261"/>
                  </a:lnTo>
                  <a:lnTo>
                    <a:pt x="61815" y="18187"/>
                  </a:lnTo>
                  <a:lnTo>
                    <a:pt x="61740" y="18113"/>
                  </a:lnTo>
                  <a:lnTo>
                    <a:pt x="61568" y="18014"/>
                  </a:lnTo>
                  <a:lnTo>
                    <a:pt x="61420" y="17915"/>
                  </a:lnTo>
                  <a:lnTo>
                    <a:pt x="61099" y="17718"/>
                  </a:lnTo>
                  <a:lnTo>
                    <a:pt x="61050" y="17718"/>
                  </a:lnTo>
                  <a:lnTo>
                    <a:pt x="60655" y="17520"/>
                  </a:lnTo>
                  <a:lnTo>
                    <a:pt x="60235" y="17323"/>
                  </a:lnTo>
                  <a:lnTo>
                    <a:pt x="59865" y="17199"/>
                  </a:lnTo>
                  <a:lnTo>
                    <a:pt x="59470" y="17076"/>
                  </a:lnTo>
                  <a:lnTo>
                    <a:pt x="59421" y="17027"/>
                  </a:lnTo>
                  <a:lnTo>
                    <a:pt x="59372" y="16977"/>
                  </a:lnTo>
                  <a:lnTo>
                    <a:pt x="59075" y="16928"/>
                  </a:lnTo>
                  <a:lnTo>
                    <a:pt x="58903" y="16903"/>
                  </a:lnTo>
                  <a:lnTo>
                    <a:pt x="58755" y="16928"/>
                  </a:lnTo>
                  <a:lnTo>
                    <a:pt x="58582" y="16953"/>
                  </a:lnTo>
                  <a:lnTo>
                    <a:pt x="58409" y="17002"/>
                  </a:lnTo>
                  <a:lnTo>
                    <a:pt x="58236" y="17051"/>
                  </a:lnTo>
                  <a:lnTo>
                    <a:pt x="58064" y="17150"/>
                  </a:lnTo>
                  <a:lnTo>
                    <a:pt x="57916" y="17199"/>
                  </a:lnTo>
                  <a:lnTo>
                    <a:pt x="57743" y="17199"/>
                  </a:lnTo>
                  <a:lnTo>
                    <a:pt x="57299" y="17224"/>
                  </a:lnTo>
                  <a:lnTo>
                    <a:pt x="56879" y="17249"/>
                  </a:lnTo>
                  <a:lnTo>
                    <a:pt x="56435" y="17274"/>
                  </a:lnTo>
                  <a:lnTo>
                    <a:pt x="55991" y="17323"/>
                  </a:lnTo>
                  <a:lnTo>
                    <a:pt x="55818" y="17348"/>
                  </a:lnTo>
                  <a:lnTo>
                    <a:pt x="55571" y="17397"/>
                  </a:lnTo>
                  <a:lnTo>
                    <a:pt x="55325" y="17422"/>
                  </a:lnTo>
                  <a:lnTo>
                    <a:pt x="54683" y="17545"/>
                  </a:lnTo>
                  <a:lnTo>
                    <a:pt x="54017" y="17718"/>
                  </a:lnTo>
                  <a:lnTo>
                    <a:pt x="53893" y="17792"/>
                  </a:lnTo>
                  <a:lnTo>
                    <a:pt x="53745" y="17866"/>
                  </a:lnTo>
                  <a:lnTo>
                    <a:pt x="53597" y="17890"/>
                  </a:lnTo>
                  <a:lnTo>
                    <a:pt x="53425" y="17890"/>
                  </a:lnTo>
                  <a:lnTo>
                    <a:pt x="53425" y="17866"/>
                  </a:lnTo>
                  <a:lnTo>
                    <a:pt x="53252" y="17890"/>
                  </a:lnTo>
                  <a:lnTo>
                    <a:pt x="53079" y="17890"/>
                  </a:lnTo>
                  <a:lnTo>
                    <a:pt x="52931" y="17866"/>
                  </a:lnTo>
                  <a:lnTo>
                    <a:pt x="52758" y="17792"/>
                  </a:lnTo>
                  <a:lnTo>
                    <a:pt x="52413" y="17693"/>
                  </a:lnTo>
                  <a:lnTo>
                    <a:pt x="52092" y="17520"/>
                  </a:lnTo>
                  <a:lnTo>
                    <a:pt x="51895" y="17471"/>
                  </a:lnTo>
                  <a:lnTo>
                    <a:pt x="51697" y="17446"/>
                  </a:lnTo>
                  <a:lnTo>
                    <a:pt x="50957" y="17446"/>
                  </a:lnTo>
                  <a:lnTo>
                    <a:pt x="50883" y="17422"/>
                  </a:lnTo>
                  <a:lnTo>
                    <a:pt x="50784" y="17372"/>
                  </a:lnTo>
                  <a:lnTo>
                    <a:pt x="50661" y="17323"/>
                  </a:lnTo>
                  <a:lnTo>
                    <a:pt x="50488" y="17249"/>
                  </a:lnTo>
                  <a:lnTo>
                    <a:pt x="50266" y="17175"/>
                  </a:lnTo>
                  <a:lnTo>
                    <a:pt x="50044" y="17150"/>
                  </a:lnTo>
                  <a:lnTo>
                    <a:pt x="49847" y="17150"/>
                  </a:lnTo>
                  <a:lnTo>
                    <a:pt x="49723" y="17274"/>
                  </a:lnTo>
                  <a:lnTo>
                    <a:pt x="49625" y="17397"/>
                  </a:lnTo>
                  <a:lnTo>
                    <a:pt x="49625" y="17298"/>
                  </a:lnTo>
                  <a:lnTo>
                    <a:pt x="49575" y="17397"/>
                  </a:lnTo>
                  <a:lnTo>
                    <a:pt x="49550" y="17446"/>
                  </a:lnTo>
                  <a:lnTo>
                    <a:pt x="49600" y="17422"/>
                  </a:lnTo>
                  <a:lnTo>
                    <a:pt x="49600" y="17570"/>
                  </a:lnTo>
                  <a:lnTo>
                    <a:pt x="49600" y="17693"/>
                  </a:lnTo>
                  <a:lnTo>
                    <a:pt x="49550" y="17792"/>
                  </a:lnTo>
                  <a:lnTo>
                    <a:pt x="49501" y="17866"/>
                  </a:lnTo>
                  <a:lnTo>
                    <a:pt x="49402" y="17940"/>
                  </a:lnTo>
                  <a:lnTo>
                    <a:pt x="49304" y="17964"/>
                  </a:lnTo>
                  <a:lnTo>
                    <a:pt x="49131" y="17964"/>
                  </a:lnTo>
                  <a:lnTo>
                    <a:pt x="49032" y="17940"/>
                  </a:lnTo>
                  <a:lnTo>
                    <a:pt x="48909" y="17866"/>
                  </a:lnTo>
                  <a:lnTo>
                    <a:pt x="48909" y="17742"/>
                  </a:lnTo>
                  <a:lnTo>
                    <a:pt x="48909" y="17594"/>
                  </a:lnTo>
                  <a:lnTo>
                    <a:pt x="48761" y="17397"/>
                  </a:lnTo>
                  <a:lnTo>
                    <a:pt x="48613" y="17224"/>
                  </a:lnTo>
                  <a:lnTo>
                    <a:pt x="48514" y="17150"/>
                  </a:lnTo>
                  <a:lnTo>
                    <a:pt x="48415" y="17101"/>
                  </a:lnTo>
                  <a:lnTo>
                    <a:pt x="48292" y="17076"/>
                  </a:lnTo>
                  <a:lnTo>
                    <a:pt x="48169" y="17027"/>
                  </a:lnTo>
                  <a:lnTo>
                    <a:pt x="47873" y="16977"/>
                  </a:lnTo>
                  <a:lnTo>
                    <a:pt x="47601" y="16879"/>
                  </a:lnTo>
                  <a:lnTo>
                    <a:pt x="47256" y="16731"/>
                  </a:lnTo>
                  <a:lnTo>
                    <a:pt x="47108" y="16706"/>
                  </a:lnTo>
                  <a:lnTo>
                    <a:pt x="46959" y="16681"/>
                  </a:lnTo>
                  <a:lnTo>
                    <a:pt x="46811" y="16706"/>
                  </a:lnTo>
                  <a:lnTo>
                    <a:pt x="46688" y="16755"/>
                  </a:lnTo>
                  <a:lnTo>
                    <a:pt x="46565" y="16854"/>
                  </a:lnTo>
                  <a:lnTo>
                    <a:pt x="46441" y="17002"/>
                  </a:lnTo>
                  <a:lnTo>
                    <a:pt x="46367" y="17101"/>
                  </a:lnTo>
                  <a:lnTo>
                    <a:pt x="46293" y="17150"/>
                  </a:lnTo>
                  <a:lnTo>
                    <a:pt x="46096" y="17274"/>
                  </a:lnTo>
                  <a:lnTo>
                    <a:pt x="46022" y="17323"/>
                  </a:lnTo>
                  <a:lnTo>
                    <a:pt x="45948" y="17348"/>
                  </a:lnTo>
                  <a:lnTo>
                    <a:pt x="45824" y="17372"/>
                  </a:lnTo>
                  <a:lnTo>
                    <a:pt x="45726" y="17372"/>
                  </a:lnTo>
                  <a:lnTo>
                    <a:pt x="45578" y="17348"/>
                  </a:lnTo>
                  <a:lnTo>
                    <a:pt x="45430" y="17298"/>
                  </a:lnTo>
                  <a:lnTo>
                    <a:pt x="45331" y="17249"/>
                  </a:lnTo>
                  <a:lnTo>
                    <a:pt x="45257" y="17150"/>
                  </a:lnTo>
                  <a:lnTo>
                    <a:pt x="45183" y="17076"/>
                  </a:lnTo>
                  <a:lnTo>
                    <a:pt x="45133" y="16953"/>
                  </a:lnTo>
                  <a:lnTo>
                    <a:pt x="45035" y="16731"/>
                  </a:lnTo>
                  <a:lnTo>
                    <a:pt x="44837" y="16484"/>
                  </a:lnTo>
                  <a:lnTo>
                    <a:pt x="44615" y="16262"/>
                  </a:lnTo>
                  <a:lnTo>
                    <a:pt x="44541" y="16237"/>
                  </a:lnTo>
                  <a:lnTo>
                    <a:pt x="44517" y="16188"/>
                  </a:lnTo>
                  <a:lnTo>
                    <a:pt x="44344" y="16064"/>
                  </a:lnTo>
                  <a:lnTo>
                    <a:pt x="44146" y="15941"/>
                  </a:lnTo>
                  <a:lnTo>
                    <a:pt x="43604" y="15694"/>
                  </a:lnTo>
                  <a:lnTo>
                    <a:pt x="43061" y="15497"/>
                  </a:lnTo>
                  <a:lnTo>
                    <a:pt x="42493" y="15324"/>
                  </a:lnTo>
                  <a:lnTo>
                    <a:pt x="41926" y="15176"/>
                  </a:lnTo>
                  <a:lnTo>
                    <a:pt x="40790" y="14905"/>
                  </a:lnTo>
                  <a:lnTo>
                    <a:pt x="39655" y="14633"/>
                  </a:lnTo>
                  <a:lnTo>
                    <a:pt x="38668" y="14386"/>
                  </a:lnTo>
                  <a:lnTo>
                    <a:pt x="38175" y="14263"/>
                  </a:lnTo>
                  <a:lnTo>
                    <a:pt x="37681" y="14115"/>
                  </a:lnTo>
                  <a:lnTo>
                    <a:pt x="37188" y="13942"/>
                  </a:lnTo>
                  <a:lnTo>
                    <a:pt x="36719" y="13745"/>
                  </a:lnTo>
                  <a:lnTo>
                    <a:pt x="36275" y="13523"/>
                  </a:lnTo>
                  <a:lnTo>
                    <a:pt x="35855" y="13251"/>
                  </a:lnTo>
                  <a:lnTo>
                    <a:pt x="35584" y="13054"/>
                  </a:lnTo>
                  <a:lnTo>
                    <a:pt x="35386" y="12832"/>
                  </a:lnTo>
                  <a:lnTo>
                    <a:pt x="35189" y="12610"/>
                  </a:lnTo>
                  <a:lnTo>
                    <a:pt x="35066" y="12363"/>
                  </a:lnTo>
                  <a:lnTo>
                    <a:pt x="34967" y="12240"/>
                  </a:lnTo>
                  <a:lnTo>
                    <a:pt x="34893" y="12116"/>
                  </a:lnTo>
                  <a:lnTo>
                    <a:pt x="34893" y="11968"/>
                  </a:lnTo>
                  <a:lnTo>
                    <a:pt x="34893" y="11820"/>
                  </a:lnTo>
                  <a:lnTo>
                    <a:pt x="34844" y="11499"/>
                  </a:lnTo>
                  <a:lnTo>
                    <a:pt x="34868" y="11154"/>
                  </a:lnTo>
                  <a:lnTo>
                    <a:pt x="34893" y="10784"/>
                  </a:lnTo>
                  <a:lnTo>
                    <a:pt x="34967" y="10438"/>
                  </a:lnTo>
                  <a:lnTo>
                    <a:pt x="34967" y="10414"/>
                  </a:lnTo>
                  <a:lnTo>
                    <a:pt x="35066" y="7033"/>
                  </a:lnTo>
                  <a:lnTo>
                    <a:pt x="35164" y="3677"/>
                  </a:lnTo>
                  <a:lnTo>
                    <a:pt x="35189" y="3060"/>
                  </a:lnTo>
                  <a:lnTo>
                    <a:pt x="35312" y="2369"/>
                  </a:lnTo>
                  <a:lnTo>
                    <a:pt x="35362" y="1851"/>
                  </a:lnTo>
                  <a:lnTo>
                    <a:pt x="35362" y="1629"/>
                  </a:lnTo>
                  <a:lnTo>
                    <a:pt x="35362" y="1456"/>
                  </a:lnTo>
                  <a:lnTo>
                    <a:pt x="35312" y="1308"/>
                  </a:lnTo>
                  <a:lnTo>
                    <a:pt x="35238" y="1185"/>
                  </a:lnTo>
                  <a:lnTo>
                    <a:pt x="35140" y="1086"/>
                  </a:lnTo>
                  <a:lnTo>
                    <a:pt x="35016" y="1012"/>
                  </a:lnTo>
                  <a:lnTo>
                    <a:pt x="34868" y="963"/>
                  </a:lnTo>
                  <a:lnTo>
                    <a:pt x="34671" y="913"/>
                  </a:lnTo>
                  <a:lnTo>
                    <a:pt x="34153" y="839"/>
                  </a:lnTo>
                  <a:lnTo>
                    <a:pt x="33462" y="790"/>
                  </a:lnTo>
                  <a:lnTo>
                    <a:pt x="28107" y="395"/>
                  </a:lnTo>
                  <a:lnTo>
                    <a:pt x="22604" y="25"/>
                  </a:lnTo>
                  <a:lnTo>
                    <a:pt x="21938" y="25"/>
                  </a:lnTo>
                  <a:lnTo>
                    <a:pt x="2127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587921" y="2960635"/>
              <a:ext cx="4196" cy="3788"/>
            </a:xfrm>
            <a:custGeom>
              <a:rect b="b" l="l" r="r" t="t"/>
              <a:pathLst>
                <a:path extrusionOk="0" h="223" w="247">
                  <a:moveTo>
                    <a:pt x="25" y="0"/>
                  </a:moveTo>
                  <a:lnTo>
                    <a:pt x="0" y="74"/>
                  </a:lnTo>
                  <a:lnTo>
                    <a:pt x="0" y="148"/>
                  </a:lnTo>
                  <a:lnTo>
                    <a:pt x="50" y="198"/>
                  </a:lnTo>
                  <a:lnTo>
                    <a:pt x="99" y="223"/>
                  </a:lnTo>
                  <a:lnTo>
                    <a:pt x="173" y="223"/>
                  </a:lnTo>
                  <a:lnTo>
                    <a:pt x="222" y="198"/>
                  </a:lnTo>
                  <a:lnTo>
                    <a:pt x="247" y="148"/>
                  </a:lnTo>
                  <a:lnTo>
                    <a:pt x="247" y="74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040469" y="2606007"/>
              <a:ext cx="704658" cy="362190"/>
            </a:xfrm>
            <a:custGeom>
              <a:rect b="b" l="l" r="r" t="t"/>
              <a:pathLst>
                <a:path extrusionOk="0" h="21321" w="41481">
                  <a:moveTo>
                    <a:pt x="913" y="0"/>
                  </a:moveTo>
                  <a:lnTo>
                    <a:pt x="765" y="25"/>
                  </a:lnTo>
                  <a:lnTo>
                    <a:pt x="617" y="74"/>
                  </a:lnTo>
                  <a:lnTo>
                    <a:pt x="494" y="148"/>
                  </a:lnTo>
                  <a:lnTo>
                    <a:pt x="395" y="247"/>
                  </a:lnTo>
                  <a:lnTo>
                    <a:pt x="296" y="247"/>
                  </a:lnTo>
                  <a:lnTo>
                    <a:pt x="321" y="395"/>
                  </a:lnTo>
                  <a:lnTo>
                    <a:pt x="198" y="617"/>
                  </a:lnTo>
                  <a:lnTo>
                    <a:pt x="124" y="864"/>
                  </a:lnTo>
                  <a:lnTo>
                    <a:pt x="74" y="1160"/>
                  </a:lnTo>
                  <a:lnTo>
                    <a:pt x="25" y="1456"/>
                  </a:lnTo>
                  <a:lnTo>
                    <a:pt x="0" y="1777"/>
                  </a:lnTo>
                  <a:lnTo>
                    <a:pt x="0" y="2073"/>
                  </a:lnTo>
                  <a:lnTo>
                    <a:pt x="0" y="2221"/>
                  </a:lnTo>
                  <a:lnTo>
                    <a:pt x="50" y="2369"/>
                  </a:lnTo>
                  <a:lnTo>
                    <a:pt x="124" y="2493"/>
                  </a:lnTo>
                  <a:lnTo>
                    <a:pt x="222" y="2591"/>
                  </a:lnTo>
                  <a:lnTo>
                    <a:pt x="198" y="2715"/>
                  </a:lnTo>
                  <a:lnTo>
                    <a:pt x="124" y="3110"/>
                  </a:lnTo>
                  <a:lnTo>
                    <a:pt x="173" y="3110"/>
                  </a:lnTo>
                  <a:lnTo>
                    <a:pt x="247" y="3036"/>
                  </a:lnTo>
                  <a:lnTo>
                    <a:pt x="346" y="2986"/>
                  </a:lnTo>
                  <a:lnTo>
                    <a:pt x="1012" y="3011"/>
                  </a:lnTo>
                  <a:lnTo>
                    <a:pt x="1678" y="3011"/>
                  </a:lnTo>
                  <a:lnTo>
                    <a:pt x="7181" y="3381"/>
                  </a:lnTo>
                  <a:lnTo>
                    <a:pt x="12536" y="3776"/>
                  </a:lnTo>
                  <a:lnTo>
                    <a:pt x="13227" y="3825"/>
                  </a:lnTo>
                  <a:lnTo>
                    <a:pt x="13745" y="3899"/>
                  </a:lnTo>
                  <a:lnTo>
                    <a:pt x="13942" y="3949"/>
                  </a:lnTo>
                  <a:lnTo>
                    <a:pt x="14090" y="3998"/>
                  </a:lnTo>
                  <a:lnTo>
                    <a:pt x="14214" y="4072"/>
                  </a:lnTo>
                  <a:lnTo>
                    <a:pt x="14312" y="4171"/>
                  </a:lnTo>
                  <a:lnTo>
                    <a:pt x="14386" y="4294"/>
                  </a:lnTo>
                  <a:lnTo>
                    <a:pt x="14436" y="4442"/>
                  </a:lnTo>
                  <a:lnTo>
                    <a:pt x="14436" y="4615"/>
                  </a:lnTo>
                  <a:lnTo>
                    <a:pt x="14436" y="4837"/>
                  </a:lnTo>
                  <a:lnTo>
                    <a:pt x="14386" y="5355"/>
                  </a:lnTo>
                  <a:lnTo>
                    <a:pt x="14263" y="6046"/>
                  </a:lnTo>
                  <a:lnTo>
                    <a:pt x="14238" y="6663"/>
                  </a:lnTo>
                  <a:lnTo>
                    <a:pt x="14140" y="10019"/>
                  </a:lnTo>
                  <a:lnTo>
                    <a:pt x="14041" y="13400"/>
                  </a:lnTo>
                  <a:lnTo>
                    <a:pt x="14041" y="13424"/>
                  </a:lnTo>
                  <a:lnTo>
                    <a:pt x="13967" y="13770"/>
                  </a:lnTo>
                  <a:lnTo>
                    <a:pt x="13942" y="14140"/>
                  </a:lnTo>
                  <a:lnTo>
                    <a:pt x="13918" y="14485"/>
                  </a:lnTo>
                  <a:lnTo>
                    <a:pt x="13967" y="14806"/>
                  </a:lnTo>
                  <a:lnTo>
                    <a:pt x="13967" y="14954"/>
                  </a:lnTo>
                  <a:lnTo>
                    <a:pt x="13967" y="15102"/>
                  </a:lnTo>
                  <a:lnTo>
                    <a:pt x="14041" y="15226"/>
                  </a:lnTo>
                  <a:lnTo>
                    <a:pt x="14140" y="15349"/>
                  </a:lnTo>
                  <a:lnTo>
                    <a:pt x="14263" y="15596"/>
                  </a:lnTo>
                  <a:lnTo>
                    <a:pt x="14460" y="15818"/>
                  </a:lnTo>
                  <a:lnTo>
                    <a:pt x="14658" y="16040"/>
                  </a:lnTo>
                  <a:lnTo>
                    <a:pt x="14929" y="16237"/>
                  </a:lnTo>
                  <a:lnTo>
                    <a:pt x="15349" y="16509"/>
                  </a:lnTo>
                  <a:lnTo>
                    <a:pt x="15793" y="16731"/>
                  </a:lnTo>
                  <a:lnTo>
                    <a:pt x="16262" y="16928"/>
                  </a:lnTo>
                  <a:lnTo>
                    <a:pt x="16755" y="17101"/>
                  </a:lnTo>
                  <a:lnTo>
                    <a:pt x="17249" y="17249"/>
                  </a:lnTo>
                  <a:lnTo>
                    <a:pt x="17742" y="17372"/>
                  </a:lnTo>
                  <a:lnTo>
                    <a:pt x="18729" y="17619"/>
                  </a:lnTo>
                  <a:lnTo>
                    <a:pt x="19864" y="17891"/>
                  </a:lnTo>
                  <a:lnTo>
                    <a:pt x="21000" y="18162"/>
                  </a:lnTo>
                  <a:lnTo>
                    <a:pt x="21567" y="18310"/>
                  </a:lnTo>
                  <a:lnTo>
                    <a:pt x="22135" y="18483"/>
                  </a:lnTo>
                  <a:lnTo>
                    <a:pt x="22678" y="18680"/>
                  </a:lnTo>
                  <a:lnTo>
                    <a:pt x="23220" y="18927"/>
                  </a:lnTo>
                  <a:lnTo>
                    <a:pt x="23418" y="19050"/>
                  </a:lnTo>
                  <a:lnTo>
                    <a:pt x="23591" y="19174"/>
                  </a:lnTo>
                  <a:lnTo>
                    <a:pt x="23615" y="19223"/>
                  </a:lnTo>
                  <a:lnTo>
                    <a:pt x="23689" y="19248"/>
                  </a:lnTo>
                  <a:lnTo>
                    <a:pt x="23911" y="19470"/>
                  </a:lnTo>
                  <a:lnTo>
                    <a:pt x="24109" y="19717"/>
                  </a:lnTo>
                  <a:lnTo>
                    <a:pt x="24207" y="19939"/>
                  </a:lnTo>
                  <a:lnTo>
                    <a:pt x="24257" y="20062"/>
                  </a:lnTo>
                  <a:lnTo>
                    <a:pt x="24331" y="20136"/>
                  </a:lnTo>
                  <a:lnTo>
                    <a:pt x="24405" y="20235"/>
                  </a:lnTo>
                  <a:lnTo>
                    <a:pt x="24504" y="20284"/>
                  </a:lnTo>
                  <a:lnTo>
                    <a:pt x="24652" y="20334"/>
                  </a:lnTo>
                  <a:lnTo>
                    <a:pt x="24800" y="20358"/>
                  </a:lnTo>
                  <a:lnTo>
                    <a:pt x="24898" y="20358"/>
                  </a:lnTo>
                  <a:lnTo>
                    <a:pt x="25022" y="20334"/>
                  </a:lnTo>
                  <a:lnTo>
                    <a:pt x="25096" y="20309"/>
                  </a:lnTo>
                  <a:lnTo>
                    <a:pt x="25170" y="20260"/>
                  </a:lnTo>
                  <a:lnTo>
                    <a:pt x="25367" y="20136"/>
                  </a:lnTo>
                  <a:lnTo>
                    <a:pt x="25441" y="20087"/>
                  </a:lnTo>
                  <a:lnTo>
                    <a:pt x="25515" y="19988"/>
                  </a:lnTo>
                  <a:lnTo>
                    <a:pt x="25639" y="19840"/>
                  </a:lnTo>
                  <a:lnTo>
                    <a:pt x="25762" y="19741"/>
                  </a:lnTo>
                  <a:lnTo>
                    <a:pt x="25885" y="19692"/>
                  </a:lnTo>
                  <a:lnTo>
                    <a:pt x="26033" y="19667"/>
                  </a:lnTo>
                  <a:lnTo>
                    <a:pt x="26182" y="19692"/>
                  </a:lnTo>
                  <a:lnTo>
                    <a:pt x="26330" y="19717"/>
                  </a:lnTo>
                  <a:lnTo>
                    <a:pt x="26675" y="19865"/>
                  </a:lnTo>
                  <a:lnTo>
                    <a:pt x="26947" y="19963"/>
                  </a:lnTo>
                  <a:lnTo>
                    <a:pt x="27243" y="20013"/>
                  </a:lnTo>
                  <a:lnTo>
                    <a:pt x="27366" y="20062"/>
                  </a:lnTo>
                  <a:lnTo>
                    <a:pt x="27489" y="20087"/>
                  </a:lnTo>
                  <a:lnTo>
                    <a:pt x="27588" y="20136"/>
                  </a:lnTo>
                  <a:lnTo>
                    <a:pt x="27687" y="20210"/>
                  </a:lnTo>
                  <a:lnTo>
                    <a:pt x="27835" y="20383"/>
                  </a:lnTo>
                  <a:lnTo>
                    <a:pt x="27983" y="20580"/>
                  </a:lnTo>
                  <a:lnTo>
                    <a:pt x="27983" y="20728"/>
                  </a:lnTo>
                  <a:lnTo>
                    <a:pt x="27983" y="20852"/>
                  </a:lnTo>
                  <a:lnTo>
                    <a:pt x="28106" y="20926"/>
                  </a:lnTo>
                  <a:lnTo>
                    <a:pt x="28205" y="20950"/>
                  </a:lnTo>
                  <a:lnTo>
                    <a:pt x="28378" y="20950"/>
                  </a:lnTo>
                  <a:lnTo>
                    <a:pt x="28476" y="20926"/>
                  </a:lnTo>
                  <a:lnTo>
                    <a:pt x="28575" y="20852"/>
                  </a:lnTo>
                  <a:lnTo>
                    <a:pt x="28624" y="20778"/>
                  </a:lnTo>
                  <a:lnTo>
                    <a:pt x="28674" y="20679"/>
                  </a:lnTo>
                  <a:lnTo>
                    <a:pt x="28674" y="20556"/>
                  </a:lnTo>
                  <a:lnTo>
                    <a:pt x="28674" y="20408"/>
                  </a:lnTo>
                  <a:lnTo>
                    <a:pt x="28624" y="20432"/>
                  </a:lnTo>
                  <a:lnTo>
                    <a:pt x="28649" y="20383"/>
                  </a:lnTo>
                  <a:lnTo>
                    <a:pt x="28699" y="20284"/>
                  </a:lnTo>
                  <a:lnTo>
                    <a:pt x="28699" y="20383"/>
                  </a:lnTo>
                  <a:lnTo>
                    <a:pt x="28797" y="20260"/>
                  </a:lnTo>
                  <a:lnTo>
                    <a:pt x="28921" y="20136"/>
                  </a:lnTo>
                  <a:lnTo>
                    <a:pt x="29118" y="20136"/>
                  </a:lnTo>
                  <a:lnTo>
                    <a:pt x="29340" y="20161"/>
                  </a:lnTo>
                  <a:lnTo>
                    <a:pt x="29562" y="20235"/>
                  </a:lnTo>
                  <a:lnTo>
                    <a:pt x="29735" y="20309"/>
                  </a:lnTo>
                  <a:lnTo>
                    <a:pt x="29858" y="20358"/>
                  </a:lnTo>
                  <a:lnTo>
                    <a:pt x="29957" y="20408"/>
                  </a:lnTo>
                  <a:lnTo>
                    <a:pt x="30031" y="20432"/>
                  </a:lnTo>
                  <a:lnTo>
                    <a:pt x="30771" y="20432"/>
                  </a:lnTo>
                  <a:lnTo>
                    <a:pt x="30969" y="20457"/>
                  </a:lnTo>
                  <a:lnTo>
                    <a:pt x="31166" y="20506"/>
                  </a:lnTo>
                  <a:lnTo>
                    <a:pt x="31487" y="20679"/>
                  </a:lnTo>
                  <a:lnTo>
                    <a:pt x="31832" y="20778"/>
                  </a:lnTo>
                  <a:lnTo>
                    <a:pt x="32005" y="20852"/>
                  </a:lnTo>
                  <a:lnTo>
                    <a:pt x="32153" y="20876"/>
                  </a:lnTo>
                  <a:lnTo>
                    <a:pt x="32326" y="20876"/>
                  </a:lnTo>
                  <a:lnTo>
                    <a:pt x="32499" y="20852"/>
                  </a:lnTo>
                  <a:lnTo>
                    <a:pt x="32499" y="20876"/>
                  </a:lnTo>
                  <a:lnTo>
                    <a:pt x="32671" y="20876"/>
                  </a:lnTo>
                  <a:lnTo>
                    <a:pt x="32819" y="20852"/>
                  </a:lnTo>
                  <a:lnTo>
                    <a:pt x="32967" y="20778"/>
                  </a:lnTo>
                  <a:lnTo>
                    <a:pt x="33091" y="20704"/>
                  </a:lnTo>
                  <a:lnTo>
                    <a:pt x="33757" y="20531"/>
                  </a:lnTo>
                  <a:lnTo>
                    <a:pt x="34399" y="20408"/>
                  </a:lnTo>
                  <a:lnTo>
                    <a:pt x="34645" y="20383"/>
                  </a:lnTo>
                  <a:lnTo>
                    <a:pt x="34892" y="20334"/>
                  </a:lnTo>
                  <a:lnTo>
                    <a:pt x="35065" y="20309"/>
                  </a:lnTo>
                  <a:lnTo>
                    <a:pt x="35509" y="20260"/>
                  </a:lnTo>
                  <a:lnTo>
                    <a:pt x="35953" y="20235"/>
                  </a:lnTo>
                  <a:lnTo>
                    <a:pt x="36373" y="20210"/>
                  </a:lnTo>
                  <a:lnTo>
                    <a:pt x="36817" y="20185"/>
                  </a:lnTo>
                  <a:lnTo>
                    <a:pt x="36990" y="20185"/>
                  </a:lnTo>
                  <a:lnTo>
                    <a:pt x="37138" y="20136"/>
                  </a:lnTo>
                  <a:lnTo>
                    <a:pt x="37310" y="20037"/>
                  </a:lnTo>
                  <a:lnTo>
                    <a:pt x="37483" y="19988"/>
                  </a:lnTo>
                  <a:lnTo>
                    <a:pt x="37656" y="19939"/>
                  </a:lnTo>
                  <a:lnTo>
                    <a:pt x="37829" y="19914"/>
                  </a:lnTo>
                  <a:lnTo>
                    <a:pt x="37977" y="19889"/>
                  </a:lnTo>
                  <a:lnTo>
                    <a:pt x="38149" y="19914"/>
                  </a:lnTo>
                  <a:lnTo>
                    <a:pt x="38446" y="19963"/>
                  </a:lnTo>
                  <a:lnTo>
                    <a:pt x="38495" y="20013"/>
                  </a:lnTo>
                  <a:lnTo>
                    <a:pt x="38544" y="20062"/>
                  </a:lnTo>
                  <a:lnTo>
                    <a:pt x="38939" y="20185"/>
                  </a:lnTo>
                  <a:lnTo>
                    <a:pt x="39309" y="20309"/>
                  </a:lnTo>
                  <a:lnTo>
                    <a:pt x="39729" y="20506"/>
                  </a:lnTo>
                  <a:lnTo>
                    <a:pt x="40124" y="20704"/>
                  </a:lnTo>
                  <a:lnTo>
                    <a:pt x="40173" y="20704"/>
                  </a:lnTo>
                  <a:lnTo>
                    <a:pt x="40494" y="20901"/>
                  </a:lnTo>
                  <a:lnTo>
                    <a:pt x="40642" y="21000"/>
                  </a:lnTo>
                  <a:lnTo>
                    <a:pt x="40814" y="21099"/>
                  </a:lnTo>
                  <a:lnTo>
                    <a:pt x="40889" y="21173"/>
                  </a:lnTo>
                  <a:lnTo>
                    <a:pt x="40963" y="21247"/>
                  </a:lnTo>
                  <a:lnTo>
                    <a:pt x="41061" y="21296"/>
                  </a:lnTo>
                  <a:lnTo>
                    <a:pt x="41160" y="21321"/>
                  </a:lnTo>
                  <a:lnTo>
                    <a:pt x="41160" y="21321"/>
                  </a:lnTo>
                  <a:lnTo>
                    <a:pt x="41061" y="21197"/>
                  </a:lnTo>
                  <a:lnTo>
                    <a:pt x="41037" y="21099"/>
                  </a:lnTo>
                  <a:lnTo>
                    <a:pt x="41037" y="21024"/>
                  </a:lnTo>
                  <a:lnTo>
                    <a:pt x="41012" y="20975"/>
                  </a:lnTo>
                  <a:lnTo>
                    <a:pt x="41012" y="20876"/>
                  </a:lnTo>
                  <a:lnTo>
                    <a:pt x="41061" y="20876"/>
                  </a:lnTo>
                  <a:lnTo>
                    <a:pt x="41135" y="20852"/>
                  </a:lnTo>
                  <a:lnTo>
                    <a:pt x="41209" y="20753"/>
                  </a:lnTo>
                  <a:lnTo>
                    <a:pt x="41234" y="20630"/>
                  </a:lnTo>
                  <a:lnTo>
                    <a:pt x="41234" y="20482"/>
                  </a:lnTo>
                  <a:lnTo>
                    <a:pt x="41234" y="19248"/>
                  </a:lnTo>
                  <a:lnTo>
                    <a:pt x="41259" y="18014"/>
                  </a:lnTo>
                  <a:lnTo>
                    <a:pt x="41259" y="17545"/>
                  </a:lnTo>
                  <a:lnTo>
                    <a:pt x="41259" y="17372"/>
                  </a:lnTo>
                  <a:lnTo>
                    <a:pt x="41283" y="16953"/>
                  </a:lnTo>
                  <a:lnTo>
                    <a:pt x="41357" y="16015"/>
                  </a:lnTo>
                  <a:lnTo>
                    <a:pt x="41407" y="15078"/>
                  </a:lnTo>
                  <a:lnTo>
                    <a:pt x="41456" y="14140"/>
                  </a:lnTo>
                  <a:lnTo>
                    <a:pt x="41456" y="13202"/>
                  </a:lnTo>
                  <a:lnTo>
                    <a:pt x="41481" y="12264"/>
                  </a:lnTo>
                  <a:lnTo>
                    <a:pt x="41456" y="11327"/>
                  </a:lnTo>
                  <a:lnTo>
                    <a:pt x="41382" y="9427"/>
                  </a:lnTo>
                  <a:lnTo>
                    <a:pt x="41407" y="9427"/>
                  </a:lnTo>
                  <a:lnTo>
                    <a:pt x="41308" y="8884"/>
                  </a:lnTo>
                  <a:lnTo>
                    <a:pt x="41185" y="8366"/>
                  </a:lnTo>
                  <a:lnTo>
                    <a:pt x="41037" y="7823"/>
                  </a:lnTo>
                  <a:lnTo>
                    <a:pt x="40938" y="7280"/>
                  </a:lnTo>
                  <a:lnTo>
                    <a:pt x="40864" y="6786"/>
                  </a:lnTo>
                  <a:lnTo>
                    <a:pt x="40814" y="6293"/>
                  </a:lnTo>
                  <a:lnTo>
                    <a:pt x="40716" y="5306"/>
                  </a:lnTo>
                  <a:lnTo>
                    <a:pt x="40666" y="4886"/>
                  </a:lnTo>
                  <a:lnTo>
                    <a:pt x="40666" y="4837"/>
                  </a:lnTo>
                  <a:lnTo>
                    <a:pt x="40592" y="4245"/>
                  </a:lnTo>
                  <a:lnTo>
                    <a:pt x="40543" y="3628"/>
                  </a:lnTo>
                  <a:lnTo>
                    <a:pt x="40518" y="2690"/>
                  </a:lnTo>
                  <a:lnTo>
                    <a:pt x="40543" y="1752"/>
                  </a:lnTo>
                  <a:lnTo>
                    <a:pt x="40543" y="1506"/>
                  </a:lnTo>
                  <a:lnTo>
                    <a:pt x="40494" y="1308"/>
                  </a:lnTo>
                  <a:lnTo>
                    <a:pt x="40444" y="1210"/>
                  </a:lnTo>
                  <a:lnTo>
                    <a:pt x="40420" y="1160"/>
                  </a:lnTo>
                  <a:lnTo>
                    <a:pt x="40346" y="1111"/>
                  </a:lnTo>
                  <a:lnTo>
                    <a:pt x="40272" y="1061"/>
                  </a:lnTo>
                  <a:lnTo>
                    <a:pt x="40173" y="1012"/>
                  </a:lnTo>
                  <a:lnTo>
                    <a:pt x="40050" y="987"/>
                  </a:lnTo>
                  <a:lnTo>
                    <a:pt x="39753" y="963"/>
                  </a:lnTo>
                  <a:lnTo>
                    <a:pt x="26749" y="741"/>
                  </a:lnTo>
                  <a:lnTo>
                    <a:pt x="13745" y="494"/>
                  </a:lnTo>
                  <a:lnTo>
                    <a:pt x="12486" y="543"/>
                  </a:lnTo>
                  <a:lnTo>
                    <a:pt x="11647" y="519"/>
                  </a:lnTo>
                  <a:lnTo>
                    <a:pt x="11055" y="519"/>
                  </a:lnTo>
                  <a:lnTo>
                    <a:pt x="10660" y="469"/>
                  </a:lnTo>
                  <a:lnTo>
                    <a:pt x="10241" y="395"/>
                  </a:lnTo>
                  <a:lnTo>
                    <a:pt x="4837" y="247"/>
                  </a:lnTo>
                  <a:lnTo>
                    <a:pt x="2320" y="173"/>
                  </a:lnTo>
                  <a:lnTo>
                    <a:pt x="2172" y="173"/>
                  </a:lnTo>
                  <a:lnTo>
                    <a:pt x="2024" y="198"/>
                  </a:lnTo>
                  <a:lnTo>
                    <a:pt x="1876" y="222"/>
                  </a:lnTo>
                  <a:lnTo>
                    <a:pt x="1752" y="198"/>
                  </a:lnTo>
                  <a:lnTo>
                    <a:pt x="1505" y="99"/>
                  </a:lnTo>
                  <a:lnTo>
                    <a:pt x="1283" y="25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3466602" y="2549422"/>
              <a:ext cx="579325" cy="595667"/>
            </a:xfrm>
            <a:custGeom>
              <a:rect b="b" l="l" r="r" t="t"/>
              <a:pathLst>
                <a:path extrusionOk="0" h="35065" w="34103">
                  <a:moveTo>
                    <a:pt x="13671" y="0"/>
                  </a:moveTo>
                  <a:lnTo>
                    <a:pt x="13572" y="74"/>
                  </a:lnTo>
                  <a:lnTo>
                    <a:pt x="13424" y="173"/>
                  </a:lnTo>
                  <a:lnTo>
                    <a:pt x="13104" y="469"/>
                  </a:lnTo>
                  <a:lnTo>
                    <a:pt x="12783" y="790"/>
                  </a:lnTo>
                  <a:lnTo>
                    <a:pt x="12635" y="888"/>
                  </a:lnTo>
                  <a:lnTo>
                    <a:pt x="12536" y="938"/>
                  </a:lnTo>
                  <a:lnTo>
                    <a:pt x="9131" y="592"/>
                  </a:lnTo>
                  <a:lnTo>
                    <a:pt x="7453" y="420"/>
                  </a:lnTo>
                  <a:lnTo>
                    <a:pt x="5750" y="222"/>
                  </a:lnTo>
                  <a:lnTo>
                    <a:pt x="5503" y="198"/>
                  </a:lnTo>
                  <a:lnTo>
                    <a:pt x="5035" y="198"/>
                  </a:lnTo>
                  <a:lnTo>
                    <a:pt x="4911" y="173"/>
                  </a:lnTo>
                  <a:lnTo>
                    <a:pt x="4886" y="173"/>
                  </a:lnTo>
                  <a:lnTo>
                    <a:pt x="4886" y="296"/>
                  </a:lnTo>
                  <a:lnTo>
                    <a:pt x="4862" y="518"/>
                  </a:lnTo>
                  <a:lnTo>
                    <a:pt x="4763" y="962"/>
                  </a:lnTo>
                  <a:lnTo>
                    <a:pt x="4714" y="1283"/>
                  </a:lnTo>
                  <a:lnTo>
                    <a:pt x="4689" y="1579"/>
                  </a:lnTo>
                  <a:lnTo>
                    <a:pt x="4664" y="1875"/>
                  </a:lnTo>
                  <a:lnTo>
                    <a:pt x="4615" y="2172"/>
                  </a:lnTo>
                  <a:lnTo>
                    <a:pt x="4590" y="2542"/>
                  </a:lnTo>
                  <a:lnTo>
                    <a:pt x="4541" y="2912"/>
                  </a:lnTo>
                  <a:lnTo>
                    <a:pt x="4418" y="3628"/>
                  </a:lnTo>
                  <a:lnTo>
                    <a:pt x="4294" y="4343"/>
                  </a:lnTo>
                  <a:lnTo>
                    <a:pt x="4245" y="4689"/>
                  </a:lnTo>
                  <a:lnTo>
                    <a:pt x="4220" y="5059"/>
                  </a:lnTo>
                  <a:lnTo>
                    <a:pt x="4146" y="5824"/>
                  </a:lnTo>
                  <a:lnTo>
                    <a:pt x="4047" y="6589"/>
                  </a:lnTo>
                  <a:lnTo>
                    <a:pt x="3776" y="8119"/>
                  </a:lnTo>
                  <a:lnTo>
                    <a:pt x="3776" y="8193"/>
                  </a:lnTo>
                  <a:lnTo>
                    <a:pt x="3357" y="11277"/>
                  </a:lnTo>
                  <a:lnTo>
                    <a:pt x="3307" y="11277"/>
                  </a:lnTo>
                  <a:lnTo>
                    <a:pt x="3283" y="11499"/>
                  </a:lnTo>
                  <a:lnTo>
                    <a:pt x="3184" y="12116"/>
                  </a:lnTo>
                  <a:lnTo>
                    <a:pt x="3110" y="12733"/>
                  </a:lnTo>
                  <a:lnTo>
                    <a:pt x="3060" y="13350"/>
                  </a:lnTo>
                  <a:lnTo>
                    <a:pt x="2986" y="13967"/>
                  </a:lnTo>
                  <a:lnTo>
                    <a:pt x="2962" y="14164"/>
                  </a:lnTo>
                  <a:lnTo>
                    <a:pt x="1629" y="23763"/>
                  </a:lnTo>
                  <a:lnTo>
                    <a:pt x="272" y="33362"/>
                  </a:lnTo>
                  <a:lnTo>
                    <a:pt x="247" y="33560"/>
                  </a:lnTo>
                  <a:lnTo>
                    <a:pt x="247" y="33732"/>
                  </a:lnTo>
                  <a:lnTo>
                    <a:pt x="272" y="33856"/>
                  </a:lnTo>
                  <a:lnTo>
                    <a:pt x="321" y="33979"/>
                  </a:lnTo>
                  <a:lnTo>
                    <a:pt x="272" y="34078"/>
                  </a:lnTo>
                  <a:lnTo>
                    <a:pt x="198" y="34201"/>
                  </a:lnTo>
                  <a:lnTo>
                    <a:pt x="99" y="34275"/>
                  </a:lnTo>
                  <a:lnTo>
                    <a:pt x="1" y="34374"/>
                  </a:lnTo>
                  <a:lnTo>
                    <a:pt x="99" y="34448"/>
                  </a:lnTo>
                  <a:lnTo>
                    <a:pt x="198" y="34522"/>
                  </a:lnTo>
                  <a:lnTo>
                    <a:pt x="445" y="34621"/>
                  </a:lnTo>
                  <a:lnTo>
                    <a:pt x="667" y="34670"/>
                  </a:lnTo>
                  <a:lnTo>
                    <a:pt x="889" y="34695"/>
                  </a:lnTo>
                  <a:lnTo>
                    <a:pt x="1555" y="34769"/>
                  </a:lnTo>
                  <a:lnTo>
                    <a:pt x="2221" y="34818"/>
                  </a:lnTo>
                  <a:lnTo>
                    <a:pt x="2888" y="34917"/>
                  </a:lnTo>
                  <a:lnTo>
                    <a:pt x="3529" y="35016"/>
                  </a:lnTo>
                  <a:lnTo>
                    <a:pt x="3751" y="35065"/>
                  </a:lnTo>
                  <a:lnTo>
                    <a:pt x="3924" y="35065"/>
                  </a:lnTo>
                  <a:lnTo>
                    <a:pt x="4146" y="35040"/>
                  </a:lnTo>
                  <a:lnTo>
                    <a:pt x="4344" y="34991"/>
                  </a:lnTo>
                  <a:lnTo>
                    <a:pt x="4516" y="34917"/>
                  </a:lnTo>
                  <a:lnTo>
                    <a:pt x="4664" y="34794"/>
                  </a:lnTo>
                  <a:lnTo>
                    <a:pt x="4763" y="34670"/>
                  </a:lnTo>
                  <a:lnTo>
                    <a:pt x="4837" y="34571"/>
                  </a:lnTo>
                  <a:lnTo>
                    <a:pt x="4886" y="34448"/>
                  </a:lnTo>
                  <a:lnTo>
                    <a:pt x="4911" y="34325"/>
                  </a:lnTo>
                  <a:lnTo>
                    <a:pt x="4961" y="34078"/>
                  </a:lnTo>
                  <a:lnTo>
                    <a:pt x="4961" y="33856"/>
                  </a:lnTo>
                  <a:lnTo>
                    <a:pt x="4985" y="33683"/>
                  </a:lnTo>
                  <a:lnTo>
                    <a:pt x="5035" y="33461"/>
                  </a:lnTo>
                  <a:lnTo>
                    <a:pt x="5084" y="33140"/>
                  </a:lnTo>
                  <a:lnTo>
                    <a:pt x="5109" y="32967"/>
                  </a:lnTo>
                  <a:lnTo>
                    <a:pt x="5109" y="32795"/>
                  </a:lnTo>
                  <a:lnTo>
                    <a:pt x="5109" y="32622"/>
                  </a:lnTo>
                  <a:lnTo>
                    <a:pt x="5133" y="32523"/>
                  </a:lnTo>
                  <a:lnTo>
                    <a:pt x="5257" y="32523"/>
                  </a:lnTo>
                  <a:lnTo>
                    <a:pt x="5503" y="32548"/>
                  </a:lnTo>
                  <a:lnTo>
                    <a:pt x="8045" y="32844"/>
                  </a:lnTo>
                  <a:lnTo>
                    <a:pt x="10562" y="33116"/>
                  </a:lnTo>
                  <a:lnTo>
                    <a:pt x="11969" y="33264"/>
                  </a:lnTo>
                  <a:lnTo>
                    <a:pt x="12092" y="33288"/>
                  </a:lnTo>
                  <a:lnTo>
                    <a:pt x="12265" y="33338"/>
                  </a:lnTo>
                  <a:lnTo>
                    <a:pt x="12462" y="33362"/>
                  </a:lnTo>
                  <a:lnTo>
                    <a:pt x="12585" y="33338"/>
                  </a:lnTo>
                  <a:lnTo>
                    <a:pt x="12684" y="33313"/>
                  </a:lnTo>
                  <a:lnTo>
                    <a:pt x="12783" y="33288"/>
                  </a:lnTo>
                  <a:lnTo>
                    <a:pt x="12857" y="33239"/>
                  </a:lnTo>
                  <a:lnTo>
                    <a:pt x="12956" y="33165"/>
                  </a:lnTo>
                  <a:lnTo>
                    <a:pt x="13030" y="33066"/>
                  </a:lnTo>
                  <a:lnTo>
                    <a:pt x="13079" y="32967"/>
                  </a:lnTo>
                  <a:lnTo>
                    <a:pt x="13128" y="32844"/>
                  </a:lnTo>
                  <a:lnTo>
                    <a:pt x="13079" y="32795"/>
                  </a:lnTo>
                  <a:lnTo>
                    <a:pt x="13030" y="32696"/>
                  </a:lnTo>
                  <a:lnTo>
                    <a:pt x="13030" y="32622"/>
                  </a:lnTo>
                  <a:lnTo>
                    <a:pt x="13030" y="32523"/>
                  </a:lnTo>
                  <a:lnTo>
                    <a:pt x="13104" y="32400"/>
                  </a:lnTo>
                  <a:lnTo>
                    <a:pt x="13202" y="32326"/>
                  </a:lnTo>
                  <a:lnTo>
                    <a:pt x="13252" y="32277"/>
                  </a:lnTo>
                  <a:lnTo>
                    <a:pt x="13301" y="32252"/>
                  </a:lnTo>
                  <a:lnTo>
                    <a:pt x="13424" y="32227"/>
                  </a:lnTo>
                  <a:lnTo>
                    <a:pt x="13696" y="32252"/>
                  </a:lnTo>
                  <a:lnTo>
                    <a:pt x="15522" y="32252"/>
                  </a:lnTo>
                  <a:lnTo>
                    <a:pt x="16114" y="32277"/>
                  </a:lnTo>
                  <a:lnTo>
                    <a:pt x="23245" y="32943"/>
                  </a:lnTo>
                  <a:lnTo>
                    <a:pt x="30352" y="33634"/>
                  </a:lnTo>
                  <a:lnTo>
                    <a:pt x="30722" y="33658"/>
                  </a:lnTo>
                  <a:lnTo>
                    <a:pt x="30969" y="33584"/>
                  </a:lnTo>
                  <a:lnTo>
                    <a:pt x="31167" y="33461"/>
                  </a:lnTo>
                  <a:lnTo>
                    <a:pt x="31339" y="33313"/>
                  </a:lnTo>
                  <a:lnTo>
                    <a:pt x="31463" y="33140"/>
                  </a:lnTo>
                  <a:lnTo>
                    <a:pt x="31512" y="32967"/>
                  </a:lnTo>
                  <a:lnTo>
                    <a:pt x="31512" y="32745"/>
                  </a:lnTo>
                  <a:lnTo>
                    <a:pt x="31586" y="31684"/>
                  </a:lnTo>
                  <a:lnTo>
                    <a:pt x="31660" y="30623"/>
                  </a:lnTo>
                  <a:lnTo>
                    <a:pt x="31882" y="28501"/>
                  </a:lnTo>
                  <a:lnTo>
                    <a:pt x="31882" y="27243"/>
                  </a:lnTo>
                  <a:lnTo>
                    <a:pt x="32055" y="26033"/>
                  </a:lnTo>
                  <a:lnTo>
                    <a:pt x="32203" y="24824"/>
                  </a:lnTo>
                  <a:lnTo>
                    <a:pt x="32326" y="23591"/>
                  </a:lnTo>
                  <a:lnTo>
                    <a:pt x="32425" y="22381"/>
                  </a:lnTo>
                  <a:lnTo>
                    <a:pt x="32598" y="19938"/>
                  </a:lnTo>
                  <a:lnTo>
                    <a:pt x="32770" y="17471"/>
                  </a:lnTo>
                  <a:lnTo>
                    <a:pt x="32845" y="16360"/>
                  </a:lnTo>
                  <a:lnTo>
                    <a:pt x="32943" y="15818"/>
                  </a:lnTo>
                  <a:lnTo>
                    <a:pt x="33017" y="15250"/>
                  </a:lnTo>
                  <a:lnTo>
                    <a:pt x="33067" y="14707"/>
                  </a:lnTo>
                  <a:lnTo>
                    <a:pt x="33091" y="14140"/>
                  </a:lnTo>
                  <a:lnTo>
                    <a:pt x="33116" y="13597"/>
                  </a:lnTo>
                  <a:lnTo>
                    <a:pt x="33141" y="13029"/>
                  </a:lnTo>
                  <a:lnTo>
                    <a:pt x="33190" y="12486"/>
                  </a:lnTo>
                  <a:lnTo>
                    <a:pt x="33289" y="11919"/>
                  </a:lnTo>
                  <a:lnTo>
                    <a:pt x="33437" y="9945"/>
                  </a:lnTo>
                  <a:lnTo>
                    <a:pt x="33560" y="8316"/>
                  </a:lnTo>
                  <a:lnTo>
                    <a:pt x="33609" y="8217"/>
                  </a:lnTo>
                  <a:lnTo>
                    <a:pt x="33634" y="8119"/>
                  </a:lnTo>
                  <a:lnTo>
                    <a:pt x="33683" y="7896"/>
                  </a:lnTo>
                  <a:lnTo>
                    <a:pt x="33683" y="7650"/>
                  </a:lnTo>
                  <a:lnTo>
                    <a:pt x="33683" y="7403"/>
                  </a:lnTo>
                  <a:lnTo>
                    <a:pt x="33683" y="7156"/>
                  </a:lnTo>
                  <a:lnTo>
                    <a:pt x="33708" y="6909"/>
                  </a:lnTo>
                  <a:lnTo>
                    <a:pt x="33782" y="6687"/>
                  </a:lnTo>
                  <a:lnTo>
                    <a:pt x="33832" y="6589"/>
                  </a:lnTo>
                  <a:lnTo>
                    <a:pt x="33906" y="6490"/>
                  </a:lnTo>
                  <a:lnTo>
                    <a:pt x="33906" y="6441"/>
                  </a:lnTo>
                  <a:lnTo>
                    <a:pt x="33980" y="6046"/>
                  </a:lnTo>
                  <a:lnTo>
                    <a:pt x="34004" y="5922"/>
                  </a:lnTo>
                  <a:lnTo>
                    <a:pt x="33906" y="5824"/>
                  </a:lnTo>
                  <a:lnTo>
                    <a:pt x="33832" y="5700"/>
                  </a:lnTo>
                  <a:lnTo>
                    <a:pt x="33782" y="5552"/>
                  </a:lnTo>
                  <a:lnTo>
                    <a:pt x="33782" y="5404"/>
                  </a:lnTo>
                  <a:lnTo>
                    <a:pt x="33782" y="5108"/>
                  </a:lnTo>
                  <a:lnTo>
                    <a:pt x="33807" y="4787"/>
                  </a:lnTo>
                  <a:lnTo>
                    <a:pt x="33856" y="4491"/>
                  </a:lnTo>
                  <a:lnTo>
                    <a:pt x="33906" y="4195"/>
                  </a:lnTo>
                  <a:lnTo>
                    <a:pt x="33980" y="3948"/>
                  </a:lnTo>
                  <a:lnTo>
                    <a:pt x="34103" y="3726"/>
                  </a:lnTo>
                  <a:lnTo>
                    <a:pt x="34078" y="3578"/>
                  </a:lnTo>
                  <a:lnTo>
                    <a:pt x="33560" y="3553"/>
                  </a:lnTo>
                  <a:lnTo>
                    <a:pt x="33511" y="3479"/>
                  </a:lnTo>
                  <a:lnTo>
                    <a:pt x="33461" y="3430"/>
                  </a:lnTo>
                  <a:lnTo>
                    <a:pt x="33387" y="3356"/>
                  </a:lnTo>
                  <a:lnTo>
                    <a:pt x="33289" y="3331"/>
                  </a:lnTo>
                  <a:lnTo>
                    <a:pt x="33165" y="3307"/>
                  </a:lnTo>
                  <a:lnTo>
                    <a:pt x="33042" y="3282"/>
                  </a:lnTo>
                  <a:lnTo>
                    <a:pt x="32696" y="3307"/>
                  </a:lnTo>
                  <a:lnTo>
                    <a:pt x="32524" y="3282"/>
                  </a:lnTo>
                  <a:lnTo>
                    <a:pt x="32450" y="3257"/>
                  </a:lnTo>
                  <a:lnTo>
                    <a:pt x="32376" y="3233"/>
                  </a:lnTo>
                  <a:lnTo>
                    <a:pt x="32302" y="3183"/>
                  </a:lnTo>
                  <a:lnTo>
                    <a:pt x="32252" y="3109"/>
                  </a:lnTo>
                  <a:lnTo>
                    <a:pt x="32203" y="3035"/>
                  </a:lnTo>
                  <a:lnTo>
                    <a:pt x="32178" y="2912"/>
                  </a:lnTo>
                  <a:lnTo>
                    <a:pt x="31241" y="3060"/>
                  </a:lnTo>
                  <a:lnTo>
                    <a:pt x="26750" y="2591"/>
                  </a:lnTo>
                  <a:lnTo>
                    <a:pt x="22234" y="2098"/>
                  </a:lnTo>
                  <a:lnTo>
                    <a:pt x="18310" y="1653"/>
                  </a:lnTo>
                  <a:lnTo>
                    <a:pt x="14387" y="1209"/>
                  </a:lnTo>
                  <a:lnTo>
                    <a:pt x="14313" y="1185"/>
                  </a:lnTo>
                  <a:lnTo>
                    <a:pt x="14239" y="1160"/>
                  </a:lnTo>
                  <a:lnTo>
                    <a:pt x="14140" y="1061"/>
                  </a:lnTo>
                  <a:lnTo>
                    <a:pt x="14041" y="938"/>
                  </a:lnTo>
                  <a:lnTo>
                    <a:pt x="13967" y="765"/>
                  </a:lnTo>
                  <a:lnTo>
                    <a:pt x="13844" y="395"/>
                  </a:lnTo>
                  <a:lnTo>
                    <a:pt x="13745" y="198"/>
                  </a:lnTo>
                  <a:lnTo>
                    <a:pt x="1367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2419077" y="1784414"/>
              <a:ext cx="658962" cy="1126356"/>
            </a:xfrm>
            <a:custGeom>
              <a:rect b="b" l="l" r="r" t="t"/>
              <a:pathLst>
                <a:path extrusionOk="0" h="66305" w="38791">
                  <a:moveTo>
                    <a:pt x="4220" y="0"/>
                  </a:moveTo>
                  <a:lnTo>
                    <a:pt x="4072" y="25"/>
                  </a:lnTo>
                  <a:lnTo>
                    <a:pt x="3948" y="74"/>
                  </a:lnTo>
                  <a:lnTo>
                    <a:pt x="3800" y="123"/>
                  </a:lnTo>
                  <a:lnTo>
                    <a:pt x="3701" y="198"/>
                  </a:lnTo>
                  <a:lnTo>
                    <a:pt x="3627" y="247"/>
                  </a:lnTo>
                  <a:lnTo>
                    <a:pt x="3504" y="395"/>
                  </a:lnTo>
                  <a:lnTo>
                    <a:pt x="3430" y="568"/>
                  </a:lnTo>
                  <a:lnTo>
                    <a:pt x="3381" y="765"/>
                  </a:lnTo>
                  <a:lnTo>
                    <a:pt x="3331" y="1012"/>
                  </a:lnTo>
                  <a:lnTo>
                    <a:pt x="3307" y="1259"/>
                  </a:lnTo>
                  <a:lnTo>
                    <a:pt x="3307" y="1579"/>
                  </a:lnTo>
                  <a:lnTo>
                    <a:pt x="3331" y="2320"/>
                  </a:lnTo>
                  <a:lnTo>
                    <a:pt x="3331" y="2443"/>
                  </a:lnTo>
                  <a:lnTo>
                    <a:pt x="3331" y="2764"/>
                  </a:lnTo>
                  <a:lnTo>
                    <a:pt x="3307" y="3085"/>
                  </a:lnTo>
                  <a:lnTo>
                    <a:pt x="3257" y="3381"/>
                  </a:lnTo>
                  <a:lnTo>
                    <a:pt x="3208" y="3677"/>
                  </a:lnTo>
                  <a:lnTo>
                    <a:pt x="3134" y="3998"/>
                  </a:lnTo>
                  <a:lnTo>
                    <a:pt x="3035" y="4294"/>
                  </a:lnTo>
                  <a:lnTo>
                    <a:pt x="2936" y="4590"/>
                  </a:lnTo>
                  <a:lnTo>
                    <a:pt x="2788" y="4886"/>
                  </a:lnTo>
                  <a:lnTo>
                    <a:pt x="2640" y="5182"/>
                  </a:lnTo>
                  <a:lnTo>
                    <a:pt x="2492" y="5478"/>
                  </a:lnTo>
                  <a:lnTo>
                    <a:pt x="2295" y="5774"/>
                  </a:lnTo>
                  <a:lnTo>
                    <a:pt x="2073" y="6046"/>
                  </a:lnTo>
                  <a:lnTo>
                    <a:pt x="1851" y="6342"/>
                  </a:lnTo>
                  <a:lnTo>
                    <a:pt x="1604" y="6638"/>
                  </a:lnTo>
                  <a:lnTo>
                    <a:pt x="1036" y="7230"/>
                  </a:lnTo>
                  <a:lnTo>
                    <a:pt x="716" y="7600"/>
                  </a:lnTo>
                  <a:lnTo>
                    <a:pt x="568" y="7798"/>
                  </a:lnTo>
                  <a:lnTo>
                    <a:pt x="444" y="7995"/>
                  </a:lnTo>
                  <a:lnTo>
                    <a:pt x="345" y="8193"/>
                  </a:lnTo>
                  <a:lnTo>
                    <a:pt x="247" y="8390"/>
                  </a:lnTo>
                  <a:lnTo>
                    <a:pt x="173" y="8612"/>
                  </a:lnTo>
                  <a:lnTo>
                    <a:pt x="99" y="8834"/>
                  </a:lnTo>
                  <a:lnTo>
                    <a:pt x="49" y="9056"/>
                  </a:lnTo>
                  <a:lnTo>
                    <a:pt x="25" y="9278"/>
                  </a:lnTo>
                  <a:lnTo>
                    <a:pt x="0" y="9525"/>
                  </a:lnTo>
                  <a:lnTo>
                    <a:pt x="0" y="9747"/>
                  </a:lnTo>
                  <a:lnTo>
                    <a:pt x="25" y="10265"/>
                  </a:lnTo>
                  <a:lnTo>
                    <a:pt x="123" y="10808"/>
                  </a:lnTo>
                  <a:lnTo>
                    <a:pt x="222" y="11129"/>
                  </a:lnTo>
                  <a:lnTo>
                    <a:pt x="321" y="11425"/>
                  </a:lnTo>
                  <a:lnTo>
                    <a:pt x="469" y="11697"/>
                  </a:lnTo>
                  <a:lnTo>
                    <a:pt x="617" y="11968"/>
                  </a:lnTo>
                  <a:lnTo>
                    <a:pt x="691" y="12116"/>
                  </a:lnTo>
                  <a:lnTo>
                    <a:pt x="765" y="12832"/>
                  </a:lnTo>
                  <a:lnTo>
                    <a:pt x="864" y="13547"/>
                  </a:lnTo>
                  <a:lnTo>
                    <a:pt x="1012" y="14263"/>
                  </a:lnTo>
                  <a:lnTo>
                    <a:pt x="1160" y="14954"/>
                  </a:lnTo>
                  <a:lnTo>
                    <a:pt x="987" y="15447"/>
                  </a:lnTo>
                  <a:lnTo>
                    <a:pt x="888" y="15916"/>
                  </a:lnTo>
                  <a:lnTo>
                    <a:pt x="790" y="16410"/>
                  </a:lnTo>
                  <a:lnTo>
                    <a:pt x="740" y="16879"/>
                  </a:lnTo>
                  <a:lnTo>
                    <a:pt x="666" y="17372"/>
                  </a:lnTo>
                  <a:lnTo>
                    <a:pt x="592" y="17841"/>
                  </a:lnTo>
                  <a:lnTo>
                    <a:pt x="518" y="18162"/>
                  </a:lnTo>
                  <a:lnTo>
                    <a:pt x="494" y="18483"/>
                  </a:lnTo>
                  <a:lnTo>
                    <a:pt x="494" y="18779"/>
                  </a:lnTo>
                  <a:lnTo>
                    <a:pt x="494" y="19050"/>
                  </a:lnTo>
                  <a:lnTo>
                    <a:pt x="543" y="19322"/>
                  </a:lnTo>
                  <a:lnTo>
                    <a:pt x="568" y="19568"/>
                  </a:lnTo>
                  <a:lnTo>
                    <a:pt x="642" y="19815"/>
                  </a:lnTo>
                  <a:lnTo>
                    <a:pt x="716" y="20062"/>
                  </a:lnTo>
                  <a:lnTo>
                    <a:pt x="913" y="20506"/>
                  </a:lnTo>
                  <a:lnTo>
                    <a:pt x="1160" y="20901"/>
                  </a:lnTo>
                  <a:lnTo>
                    <a:pt x="1407" y="21271"/>
                  </a:lnTo>
                  <a:lnTo>
                    <a:pt x="1703" y="21616"/>
                  </a:lnTo>
                  <a:lnTo>
                    <a:pt x="1949" y="21937"/>
                  </a:lnTo>
                  <a:lnTo>
                    <a:pt x="2147" y="22258"/>
                  </a:lnTo>
                  <a:lnTo>
                    <a:pt x="2418" y="23911"/>
                  </a:lnTo>
                  <a:lnTo>
                    <a:pt x="2369" y="24109"/>
                  </a:lnTo>
                  <a:lnTo>
                    <a:pt x="2270" y="24430"/>
                  </a:lnTo>
                  <a:lnTo>
                    <a:pt x="2246" y="24726"/>
                  </a:lnTo>
                  <a:lnTo>
                    <a:pt x="2270" y="24972"/>
                  </a:lnTo>
                  <a:lnTo>
                    <a:pt x="2320" y="25219"/>
                  </a:lnTo>
                  <a:lnTo>
                    <a:pt x="2394" y="25417"/>
                  </a:lnTo>
                  <a:lnTo>
                    <a:pt x="2492" y="25614"/>
                  </a:lnTo>
                  <a:lnTo>
                    <a:pt x="2591" y="25787"/>
                  </a:lnTo>
                  <a:lnTo>
                    <a:pt x="2739" y="25959"/>
                  </a:lnTo>
                  <a:lnTo>
                    <a:pt x="2788" y="26280"/>
                  </a:lnTo>
                  <a:lnTo>
                    <a:pt x="2887" y="26996"/>
                  </a:lnTo>
                  <a:lnTo>
                    <a:pt x="3010" y="27711"/>
                  </a:lnTo>
                  <a:lnTo>
                    <a:pt x="3307" y="29143"/>
                  </a:lnTo>
                  <a:lnTo>
                    <a:pt x="3282" y="29463"/>
                  </a:lnTo>
                  <a:lnTo>
                    <a:pt x="3257" y="29784"/>
                  </a:lnTo>
                  <a:lnTo>
                    <a:pt x="3282" y="30105"/>
                  </a:lnTo>
                  <a:lnTo>
                    <a:pt x="3331" y="30426"/>
                  </a:lnTo>
                  <a:lnTo>
                    <a:pt x="3405" y="30722"/>
                  </a:lnTo>
                  <a:lnTo>
                    <a:pt x="3529" y="31043"/>
                  </a:lnTo>
                  <a:lnTo>
                    <a:pt x="3652" y="31339"/>
                  </a:lnTo>
                  <a:lnTo>
                    <a:pt x="3800" y="31635"/>
                  </a:lnTo>
                  <a:lnTo>
                    <a:pt x="3899" y="32375"/>
                  </a:lnTo>
                  <a:lnTo>
                    <a:pt x="3998" y="33116"/>
                  </a:lnTo>
                  <a:lnTo>
                    <a:pt x="4047" y="33732"/>
                  </a:lnTo>
                  <a:lnTo>
                    <a:pt x="4121" y="34349"/>
                  </a:lnTo>
                  <a:lnTo>
                    <a:pt x="4318" y="35583"/>
                  </a:lnTo>
                  <a:lnTo>
                    <a:pt x="4244" y="35830"/>
                  </a:lnTo>
                  <a:lnTo>
                    <a:pt x="4220" y="36052"/>
                  </a:lnTo>
                  <a:lnTo>
                    <a:pt x="4220" y="36323"/>
                  </a:lnTo>
                  <a:lnTo>
                    <a:pt x="4269" y="36570"/>
                  </a:lnTo>
                  <a:lnTo>
                    <a:pt x="4318" y="36817"/>
                  </a:lnTo>
                  <a:lnTo>
                    <a:pt x="4417" y="37064"/>
                  </a:lnTo>
                  <a:lnTo>
                    <a:pt x="4565" y="37310"/>
                  </a:lnTo>
                  <a:lnTo>
                    <a:pt x="4713" y="37557"/>
                  </a:lnTo>
                  <a:lnTo>
                    <a:pt x="4960" y="38470"/>
                  </a:lnTo>
                  <a:lnTo>
                    <a:pt x="5231" y="39383"/>
                  </a:lnTo>
                  <a:lnTo>
                    <a:pt x="5503" y="40272"/>
                  </a:lnTo>
                  <a:lnTo>
                    <a:pt x="5824" y="41160"/>
                  </a:lnTo>
                  <a:lnTo>
                    <a:pt x="6095" y="41950"/>
                  </a:lnTo>
                  <a:lnTo>
                    <a:pt x="6342" y="42715"/>
                  </a:lnTo>
                  <a:lnTo>
                    <a:pt x="6835" y="44269"/>
                  </a:lnTo>
                  <a:lnTo>
                    <a:pt x="7057" y="45009"/>
                  </a:lnTo>
                  <a:lnTo>
                    <a:pt x="7304" y="45750"/>
                  </a:lnTo>
                  <a:lnTo>
                    <a:pt x="7576" y="46465"/>
                  </a:lnTo>
                  <a:lnTo>
                    <a:pt x="7872" y="47181"/>
                  </a:lnTo>
                  <a:lnTo>
                    <a:pt x="7674" y="47650"/>
                  </a:lnTo>
                  <a:lnTo>
                    <a:pt x="7600" y="47872"/>
                  </a:lnTo>
                  <a:lnTo>
                    <a:pt x="7551" y="48094"/>
                  </a:lnTo>
                  <a:lnTo>
                    <a:pt x="7526" y="48291"/>
                  </a:lnTo>
                  <a:lnTo>
                    <a:pt x="7551" y="48489"/>
                  </a:lnTo>
                  <a:lnTo>
                    <a:pt x="7625" y="48662"/>
                  </a:lnTo>
                  <a:lnTo>
                    <a:pt x="7724" y="48859"/>
                  </a:lnTo>
                  <a:lnTo>
                    <a:pt x="7872" y="49032"/>
                  </a:lnTo>
                  <a:lnTo>
                    <a:pt x="8094" y="49204"/>
                  </a:lnTo>
                  <a:lnTo>
                    <a:pt x="8464" y="49476"/>
                  </a:lnTo>
                  <a:lnTo>
                    <a:pt x="8883" y="49698"/>
                  </a:lnTo>
                  <a:lnTo>
                    <a:pt x="9278" y="49895"/>
                  </a:lnTo>
                  <a:lnTo>
                    <a:pt x="9698" y="50043"/>
                  </a:lnTo>
                  <a:lnTo>
                    <a:pt x="9994" y="50364"/>
                  </a:lnTo>
                  <a:lnTo>
                    <a:pt x="10315" y="50660"/>
                  </a:lnTo>
                  <a:lnTo>
                    <a:pt x="10660" y="50956"/>
                  </a:lnTo>
                  <a:lnTo>
                    <a:pt x="11030" y="51253"/>
                  </a:lnTo>
                  <a:lnTo>
                    <a:pt x="11376" y="51499"/>
                  </a:lnTo>
                  <a:lnTo>
                    <a:pt x="11746" y="51721"/>
                  </a:lnTo>
                  <a:lnTo>
                    <a:pt x="12511" y="52166"/>
                  </a:lnTo>
                  <a:lnTo>
                    <a:pt x="13300" y="52560"/>
                  </a:lnTo>
                  <a:lnTo>
                    <a:pt x="14090" y="52955"/>
                  </a:lnTo>
                  <a:lnTo>
                    <a:pt x="14263" y="53177"/>
                  </a:lnTo>
                  <a:lnTo>
                    <a:pt x="14460" y="53375"/>
                  </a:lnTo>
                  <a:lnTo>
                    <a:pt x="14682" y="53547"/>
                  </a:lnTo>
                  <a:lnTo>
                    <a:pt x="14904" y="53720"/>
                  </a:lnTo>
                  <a:lnTo>
                    <a:pt x="15151" y="53844"/>
                  </a:lnTo>
                  <a:lnTo>
                    <a:pt x="15423" y="53942"/>
                  </a:lnTo>
                  <a:lnTo>
                    <a:pt x="15719" y="54041"/>
                  </a:lnTo>
                  <a:lnTo>
                    <a:pt x="16015" y="54090"/>
                  </a:lnTo>
                  <a:lnTo>
                    <a:pt x="16434" y="54386"/>
                  </a:lnTo>
                  <a:lnTo>
                    <a:pt x="17051" y="54905"/>
                  </a:lnTo>
                  <a:lnTo>
                    <a:pt x="17125" y="55176"/>
                  </a:lnTo>
                  <a:lnTo>
                    <a:pt x="17249" y="55423"/>
                  </a:lnTo>
                  <a:lnTo>
                    <a:pt x="17397" y="55645"/>
                  </a:lnTo>
                  <a:lnTo>
                    <a:pt x="17545" y="55842"/>
                  </a:lnTo>
                  <a:lnTo>
                    <a:pt x="17717" y="56015"/>
                  </a:lnTo>
                  <a:lnTo>
                    <a:pt x="17915" y="56188"/>
                  </a:lnTo>
                  <a:lnTo>
                    <a:pt x="18285" y="56484"/>
                  </a:lnTo>
                  <a:lnTo>
                    <a:pt x="18532" y="56657"/>
                  </a:lnTo>
                  <a:lnTo>
                    <a:pt x="18754" y="56854"/>
                  </a:lnTo>
                  <a:lnTo>
                    <a:pt x="19173" y="57224"/>
                  </a:lnTo>
                  <a:lnTo>
                    <a:pt x="19543" y="57594"/>
                  </a:lnTo>
                  <a:lnTo>
                    <a:pt x="19889" y="57989"/>
                  </a:lnTo>
                  <a:lnTo>
                    <a:pt x="20185" y="58384"/>
                  </a:lnTo>
                  <a:lnTo>
                    <a:pt x="20481" y="58779"/>
                  </a:lnTo>
                  <a:lnTo>
                    <a:pt x="20728" y="59198"/>
                  </a:lnTo>
                  <a:lnTo>
                    <a:pt x="20950" y="59618"/>
                  </a:lnTo>
                  <a:lnTo>
                    <a:pt x="21147" y="60062"/>
                  </a:lnTo>
                  <a:lnTo>
                    <a:pt x="21295" y="60506"/>
                  </a:lnTo>
                  <a:lnTo>
                    <a:pt x="21444" y="60950"/>
                  </a:lnTo>
                  <a:lnTo>
                    <a:pt x="21542" y="61394"/>
                  </a:lnTo>
                  <a:lnTo>
                    <a:pt x="21616" y="61863"/>
                  </a:lnTo>
                  <a:lnTo>
                    <a:pt x="21666" y="62332"/>
                  </a:lnTo>
                  <a:lnTo>
                    <a:pt x="21690" y="62826"/>
                  </a:lnTo>
                  <a:lnTo>
                    <a:pt x="21666" y="63319"/>
                  </a:lnTo>
                  <a:lnTo>
                    <a:pt x="21616" y="63813"/>
                  </a:lnTo>
                  <a:lnTo>
                    <a:pt x="21592" y="64059"/>
                  </a:lnTo>
                  <a:lnTo>
                    <a:pt x="21616" y="64331"/>
                  </a:lnTo>
                  <a:lnTo>
                    <a:pt x="21641" y="64479"/>
                  </a:lnTo>
                  <a:lnTo>
                    <a:pt x="21666" y="64602"/>
                  </a:lnTo>
                  <a:lnTo>
                    <a:pt x="21740" y="64726"/>
                  </a:lnTo>
                  <a:lnTo>
                    <a:pt x="21814" y="64849"/>
                  </a:lnTo>
                  <a:lnTo>
                    <a:pt x="21912" y="64948"/>
                  </a:lnTo>
                  <a:lnTo>
                    <a:pt x="22036" y="65046"/>
                  </a:lnTo>
                  <a:lnTo>
                    <a:pt x="22159" y="65121"/>
                  </a:lnTo>
                  <a:lnTo>
                    <a:pt x="22283" y="65170"/>
                  </a:lnTo>
                  <a:lnTo>
                    <a:pt x="22554" y="65219"/>
                  </a:lnTo>
                  <a:lnTo>
                    <a:pt x="22825" y="65269"/>
                  </a:lnTo>
                  <a:lnTo>
                    <a:pt x="24676" y="65441"/>
                  </a:lnTo>
                  <a:lnTo>
                    <a:pt x="26502" y="65639"/>
                  </a:lnTo>
                  <a:lnTo>
                    <a:pt x="30031" y="66009"/>
                  </a:lnTo>
                  <a:lnTo>
                    <a:pt x="31808" y="66182"/>
                  </a:lnTo>
                  <a:lnTo>
                    <a:pt x="33584" y="66305"/>
                  </a:lnTo>
                  <a:lnTo>
                    <a:pt x="33634" y="66182"/>
                  </a:lnTo>
                  <a:lnTo>
                    <a:pt x="33708" y="66083"/>
                  </a:lnTo>
                  <a:lnTo>
                    <a:pt x="33806" y="65984"/>
                  </a:lnTo>
                  <a:lnTo>
                    <a:pt x="33905" y="65885"/>
                  </a:lnTo>
                  <a:lnTo>
                    <a:pt x="33954" y="65861"/>
                  </a:lnTo>
                  <a:lnTo>
                    <a:pt x="34818" y="65910"/>
                  </a:lnTo>
                  <a:lnTo>
                    <a:pt x="35015" y="65787"/>
                  </a:lnTo>
                  <a:lnTo>
                    <a:pt x="35114" y="65713"/>
                  </a:lnTo>
                  <a:lnTo>
                    <a:pt x="35188" y="65614"/>
                  </a:lnTo>
                  <a:lnTo>
                    <a:pt x="35262" y="65515"/>
                  </a:lnTo>
                  <a:lnTo>
                    <a:pt x="35312" y="65392"/>
                  </a:lnTo>
                  <a:lnTo>
                    <a:pt x="35336" y="65244"/>
                  </a:lnTo>
                  <a:lnTo>
                    <a:pt x="35361" y="65096"/>
                  </a:lnTo>
                  <a:lnTo>
                    <a:pt x="35386" y="64775"/>
                  </a:lnTo>
                  <a:lnTo>
                    <a:pt x="35386" y="64430"/>
                  </a:lnTo>
                  <a:lnTo>
                    <a:pt x="35361" y="64084"/>
                  </a:lnTo>
                  <a:lnTo>
                    <a:pt x="35336" y="63763"/>
                  </a:lnTo>
                  <a:lnTo>
                    <a:pt x="35262" y="63245"/>
                  </a:lnTo>
                  <a:lnTo>
                    <a:pt x="35237" y="62998"/>
                  </a:lnTo>
                  <a:lnTo>
                    <a:pt x="35237" y="62727"/>
                  </a:lnTo>
                  <a:lnTo>
                    <a:pt x="35312" y="62431"/>
                  </a:lnTo>
                  <a:lnTo>
                    <a:pt x="35386" y="62184"/>
                  </a:lnTo>
                  <a:lnTo>
                    <a:pt x="35509" y="61937"/>
                  </a:lnTo>
                  <a:lnTo>
                    <a:pt x="35632" y="61715"/>
                  </a:lnTo>
                  <a:lnTo>
                    <a:pt x="35608" y="61691"/>
                  </a:lnTo>
                  <a:lnTo>
                    <a:pt x="35632" y="61691"/>
                  </a:lnTo>
                  <a:lnTo>
                    <a:pt x="35879" y="61320"/>
                  </a:lnTo>
                  <a:lnTo>
                    <a:pt x="36101" y="60926"/>
                  </a:lnTo>
                  <a:lnTo>
                    <a:pt x="36200" y="60679"/>
                  </a:lnTo>
                  <a:lnTo>
                    <a:pt x="36299" y="60432"/>
                  </a:lnTo>
                  <a:lnTo>
                    <a:pt x="36422" y="59914"/>
                  </a:lnTo>
                  <a:lnTo>
                    <a:pt x="36595" y="59420"/>
                  </a:lnTo>
                  <a:lnTo>
                    <a:pt x="36693" y="59174"/>
                  </a:lnTo>
                  <a:lnTo>
                    <a:pt x="36817" y="58951"/>
                  </a:lnTo>
                  <a:lnTo>
                    <a:pt x="37039" y="58680"/>
                  </a:lnTo>
                  <a:lnTo>
                    <a:pt x="37261" y="58458"/>
                  </a:lnTo>
                  <a:lnTo>
                    <a:pt x="37310" y="58409"/>
                  </a:lnTo>
                  <a:lnTo>
                    <a:pt x="37680" y="58162"/>
                  </a:lnTo>
                  <a:lnTo>
                    <a:pt x="37705" y="58112"/>
                  </a:lnTo>
                  <a:lnTo>
                    <a:pt x="37754" y="58088"/>
                  </a:lnTo>
                  <a:lnTo>
                    <a:pt x="37853" y="58063"/>
                  </a:lnTo>
                  <a:lnTo>
                    <a:pt x="37878" y="58038"/>
                  </a:lnTo>
                  <a:lnTo>
                    <a:pt x="37952" y="57915"/>
                  </a:lnTo>
                  <a:lnTo>
                    <a:pt x="38051" y="57792"/>
                  </a:lnTo>
                  <a:lnTo>
                    <a:pt x="38174" y="57693"/>
                  </a:lnTo>
                  <a:lnTo>
                    <a:pt x="38297" y="57619"/>
                  </a:lnTo>
                  <a:lnTo>
                    <a:pt x="38569" y="57422"/>
                  </a:lnTo>
                  <a:lnTo>
                    <a:pt x="38692" y="57323"/>
                  </a:lnTo>
                  <a:lnTo>
                    <a:pt x="38791" y="57224"/>
                  </a:lnTo>
                  <a:lnTo>
                    <a:pt x="38791" y="57101"/>
                  </a:lnTo>
                  <a:lnTo>
                    <a:pt x="38766" y="56977"/>
                  </a:lnTo>
                  <a:lnTo>
                    <a:pt x="38717" y="56879"/>
                  </a:lnTo>
                  <a:lnTo>
                    <a:pt x="38593" y="56755"/>
                  </a:lnTo>
                  <a:lnTo>
                    <a:pt x="38445" y="56583"/>
                  </a:lnTo>
                  <a:lnTo>
                    <a:pt x="38347" y="56509"/>
                  </a:lnTo>
                  <a:lnTo>
                    <a:pt x="38273" y="56434"/>
                  </a:lnTo>
                  <a:lnTo>
                    <a:pt x="38223" y="56336"/>
                  </a:lnTo>
                  <a:lnTo>
                    <a:pt x="38199" y="56188"/>
                  </a:lnTo>
                  <a:lnTo>
                    <a:pt x="38125" y="55966"/>
                  </a:lnTo>
                  <a:lnTo>
                    <a:pt x="38051" y="55768"/>
                  </a:lnTo>
                  <a:lnTo>
                    <a:pt x="37853" y="55373"/>
                  </a:lnTo>
                  <a:lnTo>
                    <a:pt x="37754" y="55201"/>
                  </a:lnTo>
                  <a:lnTo>
                    <a:pt x="37680" y="55003"/>
                  </a:lnTo>
                  <a:lnTo>
                    <a:pt x="37631" y="54781"/>
                  </a:lnTo>
                  <a:lnTo>
                    <a:pt x="37582" y="54534"/>
                  </a:lnTo>
                  <a:lnTo>
                    <a:pt x="37582" y="54238"/>
                  </a:lnTo>
                  <a:lnTo>
                    <a:pt x="37508" y="53769"/>
                  </a:lnTo>
                  <a:lnTo>
                    <a:pt x="37458" y="53325"/>
                  </a:lnTo>
                  <a:lnTo>
                    <a:pt x="37409" y="52856"/>
                  </a:lnTo>
                  <a:lnTo>
                    <a:pt x="37335" y="52412"/>
                  </a:lnTo>
                  <a:lnTo>
                    <a:pt x="37212" y="51968"/>
                  </a:lnTo>
                  <a:lnTo>
                    <a:pt x="37138" y="51968"/>
                  </a:lnTo>
                  <a:lnTo>
                    <a:pt x="37088" y="51943"/>
                  </a:lnTo>
                  <a:lnTo>
                    <a:pt x="37039" y="51919"/>
                  </a:lnTo>
                  <a:lnTo>
                    <a:pt x="37014" y="51894"/>
                  </a:lnTo>
                  <a:lnTo>
                    <a:pt x="36965" y="51795"/>
                  </a:lnTo>
                  <a:lnTo>
                    <a:pt x="36965" y="51672"/>
                  </a:lnTo>
                  <a:lnTo>
                    <a:pt x="36866" y="51401"/>
                  </a:lnTo>
                  <a:lnTo>
                    <a:pt x="36743" y="51154"/>
                  </a:lnTo>
                  <a:lnTo>
                    <a:pt x="36644" y="50956"/>
                  </a:lnTo>
                  <a:lnTo>
                    <a:pt x="36496" y="50759"/>
                  </a:lnTo>
                  <a:lnTo>
                    <a:pt x="36348" y="50586"/>
                  </a:lnTo>
                  <a:lnTo>
                    <a:pt x="36175" y="50438"/>
                  </a:lnTo>
                  <a:lnTo>
                    <a:pt x="36052" y="50389"/>
                  </a:lnTo>
                  <a:lnTo>
                    <a:pt x="35904" y="50315"/>
                  </a:lnTo>
                  <a:lnTo>
                    <a:pt x="35854" y="50265"/>
                  </a:lnTo>
                  <a:lnTo>
                    <a:pt x="35830" y="50216"/>
                  </a:lnTo>
                  <a:lnTo>
                    <a:pt x="35805" y="50142"/>
                  </a:lnTo>
                  <a:lnTo>
                    <a:pt x="35780" y="50043"/>
                  </a:lnTo>
                  <a:lnTo>
                    <a:pt x="35608" y="49920"/>
                  </a:lnTo>
                  <a:lnTo>
                    <a:pt x="35460" y="49747"/>
                  </a:lnTo>
                  <a:lnTo>
                    <a:pt x="35386" y="49550"/>
                  </a:lnTo>
                  <a:lnTo>
                    <a:pt x="35312" y="49352"/>
                  </a:lnTo>
                  <a:lnTo>
                    <a:pt x="35213" y="49278"/>
                  </a:lnTo>
                  <a:lnTo>
                    <a:pt x="35139" y="49204"/>
                  </a:lnTo>
                  <a:lnTo>
                    <a:pt x="34991" y="49056"/>
                  </a:lnTo>
                  <a:lnTo>
                    <a:pt x="34892" y="48859"/>
                  </a:lnTo>
                  <a:lnTo>
                    <a:pt x="34843" y="48637"/>
                  </a:lnTo>
                  <a:lnTo>
                    <a:pt x="34744" y="48563"/>
                  </a:lnTo>
                  <a:lnTo>
                    <a:pt x="34645" y="48513"/>
                  </a:lnTo>
                  <a:lnTo>
                    <a:pt x="34522" y="48341"/>
                  </a:lnTo>
                  <a:lnTo>
                    <a:pt x="34423" y="48143"/>
                  </a:lnTo>
                  <a:lnTo>
                    <a:pt x="34374" y="47921"/>
                  </a:lnTo>
                  <a:lnTo>
                    <a:pt x="34250" y="47872"/>
                  </a:lnTo>
                  <a:lnTo>
                    <a:pt x="34176" y="47798"/>
                  </a:lnTo>
                  <a:lnTo>
                    <a:pt x="34102" y="47724"/>
                  </a:lnTo>
                  <a:lnTo>
                    <a:pt x="34028" y="47625"/>
                  </a:lnTo>
                  <a:lnTo>
                    <a:pt x="33954" y="47428"/>
                  </a:lnTo>
                  <a:lnTo>
                    <a:pt x="33880" y="47206"/>
                  </a:lnTo>
                  <a:lnTo>
                    <a:pt x="33757" y="47132"/>
                  </a:lnTo>
                  <a:lnTo>
                    <a:pt x="33658" y="47033"/>
                  </a:lnTo>
                  <a:lnTo>
                    <a:pt x="33634" y="46885"/>
                  </a:lnTo>
                  <a:lnTo>
                    <a:pt x="33658" y="46737"/>
                  </a:lnTo>
                  <a:lnTo>
                    <a:pt x="33535" y="46687"/>
                  </a:lnTo>
                  <a:lnTo>
                    <a:pt x="33411" y="46638"/>
                  </a:lnTo>
                  <a:lnTo>
                    <a:pt x="33337" y="46564"/>
                  </a:lnTo>
                  <a:lnTo>
                    <a:pt x="33263" y="46490"/>
                  </a:lnTo>
                  <a:lnTo>
                    <a:pt x="33214" y="46391"/>
                  </a:lnTo>
                  <a:lnTo>
                    <a:pt x="33189" y="46293"/>
                  </a:lnTo>
                  <a:lnTo>
                    <a:pt x="33165" y="46169"/>
                  </a:lnTo>
                  <a:lnTo>
                    <a:pt x="33189" y="46021"/>
                  </a:lnTo>
                  <a:lnTo>
                    <a:pt x="33041" y="45996"/>
                  </a:lnTo>
                  <a:lnTo>
                    <a:pt x="32943" y="45922"/>
                  </a:lnTo>
                  <a:lnTo>
                    <a:pt x="32844" y="45873"/>
                  </a:lnTo>
                  <a:lnTo>
                    <a:pt x="32795" y="45774"/>
                  </a:lnTo>
                  <a:lnTo>
                    <a:pt x="32745" y="45676"/>
                  </a:lnTo>
                  <a:lnTo>
                    <a:pt x="32696" y="45577"/>
                  </a:lnTo>
                  <a:lnTo>
                    <a:pt x="32696" y="45454"/>
                  </a:lnTo>
                  <a:lnTo>
                    <a:pt x="32696" y="45306"/>
                  </a:lnTo>
                  <a:lnTo>
                    <a:pt x="32572" y="45281"/>
                  </a:lnTo>
                  <a:lnTo>
                    <a:pt x="32474" y="45232"/>
                  </a:lnTo>
                  <a:lnTo>
                    <a:pt x="32375" y="45157"/>
                  </a:lnTo>
                  <a:lnTo>
                    <a:pt x="32301" y="45083"/>
                  </a:lnTo>
                  <a:lnTo>
                    <a:pt x="32252" y="44985"/>
                  </a:lnTo>
                  <a:lnTo>
                    <a:pt x="32227" y="44861"/>
                  </a:lnTo>
                  <a:lnTo>
                    <a:pt x="32227" y="44738"/>
                  </a:lnTo>
                  <a:lnTo>
                    <a:pt x="32227" y="44615"/>
                  </a:lnTo>
                  <a:lnTo>
                    <a:pt x="32104" y="44615"/>
                  </a:lnTo>
                  <a:lnTo>
                    <a:pt x="32054" y="44590"/>
                  </a:lnTo>
                  <a:lnTo>
                    <a:pt x="32030" y="44541"/>
                  </a:lnTo>
                  <a:lnTo>
                    <a:pt x="32005" y="44442"/>
                  </a:lnTo>
                  <a:lnTo>
                    <a:pt x="31980" y="44319"/>
                  </a:lnTo>
                  <a:lnTo>
                    <a:pt x="31857" y="43973"/>
                  </a:lnTo>
                  <a:lnTo>
                    <a:pt x="31684" y="43652"/>
                  </a:lnTo>
                  <a:lnTo>
                    <a:pt x="31487" y="43356"/>
                  </a:lnTo>
                  <a:lnTo>
                    <a:pt x="31339" y="43208"/>
                  </a:lnTo>
                  <a:lnTo>
                    <a:pt x="31215" y="43085"/>
                  </a:lnTo>
                  <a:lnTo>
                    <a:pt x="31067" y="43035"/>
                  </a:lnTo>
                  <a:lnTo>
                    <a:pt x="30944" y="42961"/>
                  </a:lnTo>
                  <a:lnTo>
                    <a:pt x="30894" y="42937"/>
                  </a:lnTo>
                  <a:lnTo>
                    <a:pt x="30845" y="42863"/>
                  </a:lnTo>
                  <a:lnTo>
                    <a:pt x="30820" y="42789"/>
                  </a:lnTo>
                  <a:lnTo>
                    <a:pt x="30820" y="42715"/>
                  </a:lnTo>
                  <a:lnTo>
                    <a:pt x="30623" y="42566"/>
                  </a:lnTo>
                  <a:lnTo>
                    <a:pt x="30500" y="42418"/>
                  </a:lnTo>
                  <a:lnTo>
                    <a:pt x="30401" y="42221"/>
                  </a:lnTo>
                  <a:lnTo>
                    <a:pt x="30327" y="41999"/>
                  </a:lnTo>
                  <a:lnTo>
                    <a:pt x="30228" y="41950"/>
                  </a:lnTo>
                  <a:lnTo>
                    <a:pt x="30154" y="41876"/>
                  </a:lnTo>
                  <a:lnTo>
                    <a:pt x="30006" y="41703"/>
                  </a:lnTo>
                  <a:lnTo>
                    <a:pt x="29932" y="41505"/>
                  </a:lnTo>
                  <a:lnTo>
                    <a:pt x="29858" y="41283"/>
                  </a:lnTo>
                  <a:lnTo>
                    <a:pt x="29759" y="41234"/>
                  </a:lnTo>
                  <a:lnTo>
                    <a:pt x="29685" y="41160"/>
                  </a:lnTo>
                  <a:lnTo>
                    <a:pt x="29537" y="40987"/>
                  </a:lnTo>
                  <a:lnTo>
                    <a:pt x="29439" y="40790"/>
                  </a:lnTo>
                  <a:lnTo>
                    <a:pt x="29389" y="40592"/>
                  </a:lnTo>
                  <a:lnTo>
                    <a:pt x="29291" y="40518"/>
                  </a:lnTo>
                  <a:lnTo>
                    <a:pt x="29192" y="40444"/>
                  </a:lnTo>
                  <a:lnTo>
                    <a:pt x="29118" y="40370"/>
                  </a:lnTo>
                  <a:lnTo>
                    <a:pt x="29068" y="40296"/>
                  </a:lnTo>
                  <a:lnTo>
                    <a:pt x="28970" y="40099"/>
                  </a:lnTo>
                  <a:lnTo>
                    <a:pt x="28920" y="39877"/>
                  </a:lnTo>
                  <a:lnTo>
                    <a:pt x="28772" y="39803"/>
                  </a:lnTo>
                  <a:lnTo>
                    <a:pt x="28723" y="39753"/>
                  </a:lnTo>
                  <a:lnTo>
                    <a:pt x="28698" y="39679"/>
                  </a:lnTo>
                  <a:lnTo>
                    <a:pt x="28649" y="39556"/>
                  </a:lnTo>
                  <a:lnTo>
                    <a:pt x="28674" y="39408"/>
                  </a:lnTo>
                  <a:lnTo>
                    <a:pt x="28550" y="39359"/>
                  </a:lnTo>
                  <a:lnTo>
                    <a:pt x="28452" y="39309"/>
                  </a:lnTo>
                  <a:lnTo>
                    <a:pt x="28353" y="39235"/>
                  </a:lnTo>
                  <a:lnTo>
                    <a:pt x="28279" y="39137"/>
                  </a:lnTo>
                  <a:lnTo>
                    <a:pt x="28229" y="39038"/>
                  </a:lnTo>
                  <a:lnTo>
                    <a:pt x="28205" y="38939"/>
                  </a:lnTo>
                  <a:lnTo>
                    <a:pt x="28205" y="38816"/>
                  </a:lnTo>
                  <a:lnTo>
                    <a:pt x="28205" y="38692"/>
                  </a:lnTo>
                  <a:lnTo>
                    <a:pt x="28081" y="38643"/>
                  </a:lnTo>
                  <a:lnTo>
                    <a:pt x="27958" y="38594"/>
                  </a:lnTo>
                  <a:lnTo>
                    <a:pt x="27884" y="38520"/>
                  </a:lnTo>
                  <a:lnTo>
                    <a:pt x="27810" y="38446"/>
                  </a:lnTo>
                  <a:lnTo>
                    <a:pt x="27761" y="38347"/>
                  </a:lnTo>
                  <a:lnTo>
                    <a:pt x="27736" y="38223"/>
                  </a:lnTo>
                  <a:lnTo>
                    <a:pt x="27711" y="38100"/>
                  </a:lnTo>
                  <a:lnTo>
                    <a:pt x="27736" y="37977"/>
                  </a:lnTo>
                  <a:lnTo>
                    <a:pt x="27588" y="37927"/>
                  </a:lnTo>
                  <a:lnTo>
                    <a:pt x="27489" y="37878"/>
                  </a:lnTo>
                  <a:lnTo>
                    <a:pt x="27390" y="37829"/>
                  </a:lnTo>
                  <a:lnTo>
                    <a:pt x="27341" y="37730"/>
                  </a:lnTo>
                  <a:lnTo>
                    <a:pt x="27292" y="37631"/>
                  </a:lnTo>
                  <a:lnTo>
                    <a:pt x="27267" y="37533"/>
                  </a:lnTo>
                  <a:lnTo>
                    <a:pt x="27242" y="37409"/>
                  </a:lnTo>
                  <a:lnTo>
                    <a:pt x="27267" y="37261"/>
                  </a:lnTo>
                  <a:lnTo>
                    <a:pt x="27193" y="37286"/>
                  </a:lnTo>
                  <a:lnTo>
                    <a:pt x="27119" y="37261"/>
                  </a:lnTo>
                  <a:lnTo>
                    <a:pt x="27094" y="37236"/>
                  </a:lnTo>
                  <a:lnTo>
                    <a:pt x="27045" y="37187"/>
                  </a:lnTo>
                  <a:lnTo>
                    <a:pt x="27020" y="37088"/>
                  </a:lnTo>
                  <a:lnTo>
                    <a:pt x="27020" y="36990"/>
                  </a:lnTo>
                  <a:lnTo>
                    <a:pt x="26700" y="36447"/>
                  </a:lnTo>
                  <a:lnTo>
                    <a:pt x="26576" y="36397"/>
                  </a:lnTo>
                  <a:lnTo>
                    <a:pt x="26453" y="36323"/>
                  </a:lnTo>
                  <a:lnTo>
                    <a:pt x="26379" y="36299"/>
                  </a:lnTo>
                  <a:lnTo>
                    <a:pt x="26354" y="36225"/>
                  </a:lnTo>
                  <a:lnTo>
                    <a:pt x="26329" y="36175"/>
                  </a:lnTo>
                  <a:lnTo>
                    <a:pt x="26305" y="36077"/>
                  </a:lnTo>
                  <a:lnTo>
                    <a:pt x="26132" y="35953"/>
                  </a:lnTo>
                  <a:lnTo>
                    <a:pt x="26009" y="35781"/>
                  </a:lnTo>
                  <a:lnTo>
                    <a:pt x="25910" y="35583"/>
                  </a:lnTo>
                  <a:lnTo>
                    <a:pt x="25836" y="35361"/>
                  </a:lnTo>
                  <a:lnTo>
                    <a:pt x="25737" y="35312"/>
                  </a:lnTo>
                  <a:lnTo>
                    <a:pt x="25663" y="35238"/>
                  </a:lnTo>
                  <a:lnTo>
                    <a:pt x="25515" y="35065"/>
                  </a:lnTo>
                  <a:lnTo>
                    <a:pt x="25441" y="34868"/>
                  </a:lnTo>
                  <a:lnTo>
                    <a:pt x="25367" y="34670"/>
                  </a:lnTo>
                  <a:lnTo>
                    <a:pt x="25268" y="34596"/>
                  </a:lnTo>
                  <a:lnTo>
                    <a:pt x="25170" y="34522"/>
                  </a:lnTo>
                  <a:lnTo>
                    <a:pt x="25046" y="34349"/>
                  </a:lnTo>
                  <a:lnTo>
                    <a:pt x="24948" y="34177"/>
                  </a:lnTo>
                  <a:lnTo>
                    <a:pt x="24898" y="33955"/>
                  </a:lnTo>
                  <a:lnTo>
                    <a:pt x="24799" y="33880"/>
                  </a:lnTo>
                  <a:lnTo>
                    <a:pt x="24701" y="33831"/>
                  </a:lnTo>
                  <a:lnTo>
                    <a:pt x="24553" y="33658"/>
                  </a:lnTo>
                  <a:lnTo>
                    <a:pt x="24479" y="33461"/>
                  </a:lnTo>
                  <a:lnTo>
                    <a:pt x="24405" y="33239"/>
                  </a:lnTo>
                  <a:lnTo>
                    <a:pt x="24306" y="33190"/>
                  </a:lnTo>
                  <a:lnTo>
                    <a:pt x="24232" y="33116"/>
                  </a:lnTo>
                  <a:lnTo>
                    <a:pt x="24158" y="33041"/>
                  </a:lnTo>
                  <a:lnTo>
                    <a:pt x="24084" y="32943"/>
                  </a:lnTo>
                  <a:lnTo>
                    <a:pt x="23985" y="32745"/>
                  </a:lnTo>
                  <a:lnTo>
                    <a:pt x="23936" y="32523"/>
                  </a:lnTo>
                  <a:lnTo>
                    <a:pt x="23812" y="32449"/>
                  </a:lnTo>
                  <a:lnTo>
                    <a:pt x="23763" y="32400"/>
                  </a:lnTo>
                  <a:lnTo>
                    <a:pt x="23714" y="32351"/>
                  </a:lnTo>
                  <a:lnTo>
                    <a:pt x="23689" y="32203"/>
                  </a:lnTo>
                  <a:lnTo>
                    <a:pt x="23714" y="32054"/>
                  </a:lnTo>
                  <a:lnTo>
                    <a:pt x="23566" y="32005"/>
                  </a:lnTo>
                  <a:lnTo>
                    <a:pt x="23467" y="31956"/>
                  </a:lnTo>
                  <a:lnTo>
                    <a:pt x="23393" y="31882"/>
                  </a:lnTo>
                  <a:lnTo>
                    <a:pt x="23319" y="31808"/>
                  </a:lnTo>
                  <a:lnTo>
                    <a:pt x="23270" y="31709"/>
                  </a:lnTo>
                  <a:lnTo>
                    <a:pt x="23245" y="31610"/>
                  </a:lnTo>
                  <a:lnTo>
                    <a:pt x="23220" y="31487"/>
                  </a:lnTo>
                  <a:lnTo>
                    <a:pt x="23220" y="31339"/>
                  </a:lnTo>
                  <a:lnTo>
                    <a:pt x="23097" y="31314"/>
                  </a:lnTo>
                  <a:lnTo>
                    <a:pt x="22998" y="31240"/>
                  </a:lnTo>
                  <a:lnTo>
                    <a:pt x="22899" y="31191"/>
                  </a:lnTo>
                  <a:lnTo>
                    <a:pt x="22825" y="31092"/>
                  </a:lnTo>
                  <a:lnTo>
                    <a:pt x="22776" y="30993"/>
                  </a:lnTo>
                  <a:lnTo>
                    <a:pt x="22751" y="30895"/>
                  </a:lnTo>
                  <a:lnTo>
                    <a:pt x="22751" y="30771"/>
                  </a:lnTo>
                  <a:lnTo>
                    <a:pt x="22751" y="30623"/>
                  </a:lnTo>
                  <a:lnTo>
                    <a:pt x="22628" y="30599"/>
                  </a:lnTo>
                  <a:lnTo>
                    <a:pt x="22505" y="30549"/>
                  </a:lnTo>
                  <a:lnTo>
                    <a:pt x="22431" y="30475"/>
                  </a:lnTo>
                  <a:lnTo>
                    <a:pt x="22357" y="30401"/>
                  </a:lnTo>
                  <a:lnTo>
                    <a:pt x="22307" y="30302"/>
                  </a:lnTo>
                  <a:lnTo>
                    <a:pt x="22283" y="30179"/>
                  </a:lnTo>
                  <a:lnTo>
                    <a:pt x="22283" y="30056"/>
                  </a:lnTo>
                  <a:lnTo>
                    <a:pt x="22283" y="29932"/>
                  </a:lnTo>
                  <a:lnTo>
                    <a:pt x="22159" y="29932"/>
                  </a:lnTo>
                  <a:lnTo>
                    <a:pt x="22110" y="29883"/>
                  </a:lnTo>
                  <a:lnTo>
                    <a:pt x="22085" y="29858"/>
                  </a:lnTo>
                  <a:lnTo>
                    <a:pt x="22060" y="29760"/>
                  </a:lnTo>
                  <a:lnTo>
                    <a:pt x="22036" y="29636"/>
                  </a:lnTo>
                  <a:lnTo>
                    <a:pt x="21912" y="29291"/>
                  </a:lnTo>
                  <a:lnTo>
                    <a:pt x="21789" y="29044"/>
                  </a:lnTo>
                  <a:lnTo>
                    <a:pt x="21641" y="28822"/>
                  </a:lnTo>
                  <a:lnTo>
                    <a:pt x="21468" y="28600"/>
                  </a:lnTo>
                  <a:lnTo>
                    <a:pt x="21271" y="28402"/>
                  </a:lnTo>
                  <a:lnTo>
                    <a:pt x="21123" y="28353"/>
                  </a:lnTo>
                  <a:lnTo>
                    <a:pt x="20999" y="28304"/>
                  </a:lnTo>
                  <a:lnTo>
                    <a:pt x="20950" y="28254"/>
                  </a:lnTo>
                  <a:lnTo>
                    <a:pt x="20901" y="28180"/>
                  </a:lnTo>
                  <a:lnTo>
                    <a:pt x="20876" y="28106"/>
                  </a:lnTo>
                  <a:lnTo>
                    <a:pt x="20851" y="28032"/>
                  </a:lnTo>
                  <a:lnTo>
                    <a:pt x="20777" y="27958"/>
                  </a:lnTo>
                  <a:lnTo>
                    <a:pt x="20679" y="27884"/>
                  </a:lnTo>
                  <a:lnTo>
                    <a:pt x="20555" y="27736"/>
                  </a:lnTo>
                  <a:lnTo>
                    <a:pt x="20456" y="27539"/>
                  </a:lnTo>
                  <a:lnTo>
                    <a:pt x="20382" y="27317"/>
                  </a:lnTo>
                  <a:lnTo>
                    <a:pt x="20284" y="27267"/>
                  </a:lnTo>
                  <a:lnTo>
                    <a:pt x="20210" y="27193"/>
                  </a:lnTo>
                  <a:lnTo>
                    <a:pt x="20062" y="27021"/>
                  </a:lnTo>
                  <a:lnTo>
                    <a:pt x="19988" y="26823"/>
                  </a:lnTo>
                  <a:lnTo>
                    <a:pt x="19914" y="26601"/>
                  </a:lnTo>
                  <a:lnTo>
                    <a:pt x="19815" y="26552"/>
                  </a:lnTo>
                  <a:lnTo>
                    <a:pt x="19716" y="26478"/>
                  </a:lnTo>
                  <a:lnTo>
                    <a:pt x="19593" y="26305"/>
                  </a:lnTo>
                  <a:lnTo>
                    <a:pt x="19494" y="26107"/>
                  </a:lnTo>
                  <a:lnTo>
                    <a:pt x="19445" y="25885"/>
                  </a:lnTo>
                  <a:lnTo>
                    <a:pt x="19346" y="25836"/>
                  </a:lnTo>
                  <a:lnTo>
                    <a:pt x="19247" y="25762"/>
                  </a:lnTo>
                  <a:lnTo>
                    <a:pt x="19173" y="25688"/>
                  </a:lnTo>
                  <a:lnTo>
                    <a:pt x="19124" y="25614"/>
                  </a:lnTo>
                  <a:lnTo>
                    <a:pt x="19025" y="25417"/>
                  </a:lnTo>
                  <a:lnTo>
                    <a:pt x="18976" y="25194"/>
                  </a:lnTo>
                  <a:lnTo>
                    <a:pt x="18828" y="25120"/>
                  </a:lnTo>
                  <a:lnTo>
                    <a:pt x="18779" y="25071"/>
                  </a:lnTo>
                  <a:lnTo>
                    <a:pt x="18754" y="24997"/>
                  </a:lnTo>
                  <a:lnTo>
                    <a:pt x="18704" y="24874"/>
                  </a:lnTo>
                  <a:lnTo>
                    <a:pt x="18729" y="24701"/>
                  </a:lnTo>
                  <a:lnTo>
                    <a:pt x="18606" y="24676"/>
                  </a:lnTo>
                  <a:lnTo>
                    <a:pt x="18482" y="24602"/>
                  </a:lnTo>
                  <a:lnTo>
                    <a:pt x="18408" y="24553"/>
                  </a:lnTo>
                  <a:lnTo>
                    <a:pt x="18334" y="24454"/>
                  </a:lnTo>
                  <a:lnTo>
                    <a:pt x="18285" y="24355"/>
                  </a:lnTo>
                  <a:lnTo>
                    <a:pt x="18260" y="24257"/>
                  </a:lnTo>
                  <a:lnTo>
                    <a:pt x="18260" y="24133"/>
                  </a:lnTo>
                  <a:lnTo>
                    <a:pt x="18260" y="24010"/>
                  </a:lnTo>
                  <a:lnTo>
                    <a:pt x="18014" y="23862"/>
                  </a:lnTo>
                  <a:lnTo>
                    <a:pt x="17841" y="23689"/>
                  </a:lnTo>
                  <a:lnTo>
                    <a:pt x="17717" y="23516"/>
                  </a:lnTo>
                  <a:lnTo>
                    <a:pt x="17643" y="23319"/>
                  </a:lnTo>
                  <a:lnTo>
                    <a:pt x="17619" y="23122"/>
                  </a:lnTo>
                  <a:lnTo>
                    <a:pt x="17619" y="22875"/>
                  </a:lnTo>
                  <a:lnTo>
                    <a:pt x="17643" y="22628"/>
                  </a:lnTo>
                  <a:lnTo>
                    <a:pt x="17717" y="22357"/>
                  </a:lnTo>
                  <a:lnTo>
                    <a:pt x="18729" y="18384"/>
                  </a:lnTo>
                  <a:lnTo>
                    <a:pt x="19716" y="14386"/>
                  </a:lnTo>
                  <a:lnTo>
                    <a:pt x="20703" y="10389"/>
                  </a:lnTo>
                  <a:lnTo>
                    <a:pt x="21715" y="6391"/>
                  </a:lnTo>
                  <a:lnTo>
                    <a:pt x="21764" y="6120"/>
                  </a:lnTo>
                  <a:lnTo>
                    <a:pt x="21814" y="5898"/>
                  </a:lnTo>
                  <a:lnTo>
                    <a:pt x="21789" y="5700"/>
                  </a:lnTo>
                  <a:lnTo>
                    <a:pt x="21764" y="5528"/>
                  </a:lnTo>
                  <a:lnTo>
                    <a:pt x="21912" y="5330"/>
                  </a:lnTo>
                  <a:lnTo>
                    <a:pt x="21986" y="5231"/>
                  </a:lnTo>
                  <a:lnTo>
                    <a:pt x="22110" y="5133"/>
                  </a:lnTo>
                  <a:lnTo>
                    <a:pt x="21986" y="4985"/>
                  </a:lnTo>
                  <a:lnTo>
                    <a:pt x="21838" y="4861"/>
                  </a:lnTo>
                  <a:lnTo>
                    <a:pt x="18236" y="3924"/>
                  </a:lnTo>
                  <a:lnTo>
                    <a:pt x="14633" y="2937"/>
                  </a:lnTo>
                  <a:lnTo>
                    <a:pt x="11030" y="1950"/>
                  </a:lnTo>
                  <a:lnTo>
                    <a:pt x="7452" y="938"/>
                  </a:lnTo>
                  <a:lnTo>
                    <a:pt x="6440" y="642"/>
                  </a:lnTo>
                  <a:lnTo>
                    <a:pt x="5922" y="494"/>
                  </a:lnTo>
                  <a:lnTo>
                    <a:pt x="5404" y="370"/>
                  </a:lnTo>
                  <a:lnTo>
                    <a:pt x="5034" y="296"/>
                  </a:lnTo>
                  <a:lnTo>
                    <a:pt x="4713" y="222"/>
                  </a:lnTo>
                  <a:lnTo>
                    <a:pt x="4442" y="123"/>
                  </a:lnTo>
                  <a:lnTo>
                    <a:pt x="422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2988323" y="2487792"/>
              <a:ext cx="561301" cy="648090"/>
            </a:xfrm>
            <a:custGeom>
              <a:rect b="b" l="l" r="r" t="t"/>
              <a:pathLst>
                <a:path extrusionOk="0" h="38151" w="33042">
                  <a:moveTo>
                    <a:pt x="9278" y="1"/>
                  </a:moveTo>
                  <a:lnTo>
                    <a:pt x="9130" y="445"/>
                  </a:lnTo>
                  <a:lnTo>
                    <a:pt x="9032" y="642"/>
                  </a:lnTo>
                  <a:lnTo>
                    <a:pt x="8958" y="889"/>
                  </a:lnTo>
                  <a:lnTo>
                    <a:pt x="8760" y="1555"/>
                  </a:lnTo>
                  <a:lnTo>
                    <a:pt x="8736" y="1629"/>
                  </a:lnTo>
                  <a:lnTo>
                    <a:pt x="8711" y="1703"/>
                  </a:lnTo>
                  <a:lnTo>
                    <a:pt x="8587" y="1851"/>
                  </a:lnTo>
                  <a:lnTo>
                    <a:pt x="8489" y="2024"/>
                  </a:lnTo>
                  <a:lnTo>
                    <a:pt x="8341" y="2345"/>
                  </a:lnTo>
                  <a:lnTo>
                    <a:pt x="8217" y="2666"/>
                  </a:lnTo>
                  <a:lnTo>
                    <a:pt x="8119" y="3011"/>
                  </a:lnTo>
                  <a:lnTo>
                    <a:pt x="8045" y="3332"/>
                  </a:lnTo>
                  <a:lnTo>
                    <a:pt x="7897" y="4023"/>
                  </a:lnTo>
                  <a:lnTo>
                    <a:pt x="7798" y="4418"/>
                  </a:lnTo>
                  <a:lnTo>
                    <a:pt x="7625" y="4813"/>
                  </a:lnTo>
                  <a:lnTo>
                    <a:pt x="7477" y="5084"/>
                  </a:lnTo>
                  <a:lnTo>
                    <a:pt x="7428" y="5183"/>
                  </a:lnTo>
                  <a:lnTo>
                    <a:pt x="7354" y="5257"/>
                  </a:lnTo>
                  <a:lnTo>
                    <a:pt x="7280" y="5281"/>
                  </a:lnTo>
                  <a:lnTo>
                    <a:pt x="7206" y="5257"/>
                  </a:lnTo>
                  <a:lnTo>
                    <a:pt x="7132" y="5183"/>
                  </a:lnTo>
                  <a:lnTo>
                    <a:pt x="7058" y="5059"/>
                  </a:lnTo>
                  <a:lnTo>
                    <a:pt x="6959" y="4911"/>
                  </a:lnTo>
                  <a:lnTo>
                    <a:pt x="6860" y="4788"/>
                  </a:lnTo>
                  <a:lnTo>
                    <a:pt x="6761" y="4689"/>
                  </a:lnTo>
                  <a:lnTo>
                    <a:pt x="6663" y="4590"/>
                  </a:lnTo>
                  <a:lnTo>
                    <a:pt x="6515" y="4516"/>
                  </a:lnTo>
                  <a:lnTo>
                    <a:pt x="6367" y="4442"/>
                  </a:lnTo>
                  <a:lnTo>
                    <a:pt x="6120" y="4368"/>
                  </a:lnTo>
                  <a:lnTo>
                    <a:pt x="5577" y="4368"/>
                  </a:lnTo>
                  <a:lnTo>
                    <a:pt x="5231" y="4418"/>
                  </a:lnTo>
                  <a:lnTo>
                    <a:pt x="4911" y="4442"/>
                  </a:lnTo>
                  <a:lnTo>
                    <a:pt x="4590" y="4467"/>
                  </a:lnTo>
                  <a:lnTo>
                    <a:pt x="4664" y="4665"/>
                  </a:lnTo>
                  <a:lnTo>
                    <a:pt x="4713" y="4862"/>
                  </a:lnTo>
                  <a:lnTo>
                    <a:pt x="4763" y="5059"/>
                  </a:lnTo>
                  <a:lnTo>
                    <a:pt x="4787" y="5257"/>
                  </a:lnTo>
                  <a:lnTo>
                    <a:pt x="4787" y="5676"/>
                  </a:lnTo>
                  <a:lnTo>
                    <a:pt x="4763" y="6071"/>
                  </a:lnTo>
                  <a:lnTo>
                    <a:pt x="4689" y="6885"/>
                  </a:lnTo>
                  <a:lnTo>
                    <a:pt x="4664" y="7280"/>
                  </a:lnTo>
                  <a:lnTo>
                    <a:pt x="4689" y="7675"/>
                  </a:lnTo>
                  <a:lnTo>
                    <a:pt x="4713" y="7946"/>
                  </a:lnTo>
                  <a:lnTo>
                    <a:pt x="4713" y="8193"/>
                  </a:lnTo>
                  <a:lnTo>
                    <a:pt x="4689" y="8391"/>
                  </a:lnTo>
                  <a:lnTo>
                    <a:pt x="4713" y="8588"/>
                  </a:lnTo>
                  <a:lnTo>
                    <a:pt x="4639" y="9156"/>
                  </a:lnTo>
                  <a:lnTo>
                    <a:pt x="4541" y="9723"/>
                  </a:lnTo>
                  <a:lnTo>
                    <a:pt x="4294" y="10834"/>
                  </a:lnTo>
                  <a:lnTo>
                    <a:pt x="4121" y="10908"/>
                  </a:lnTo>
                  <a:lnTo>
                    <a:pt x="3924" y="10982"/>
                  </a:lnTo>
                  <a:lnTo>
                    <a:pt x="3825" y="11006"/>
                  </a:lnTo>
                  <a:lnTo>
                    <a:pt x="3899" y="11450"/>
                  </a:lnTo>
                  <a:lnTo>
                    <a:pt x="3948" y="11919"/>
                  </a:lnTo>
                  <a:lnTo>
                    <a:pt x="3998" y="12363"/>
                  </a:lnTo>
                  <a:lnTo>
                    <a:pt x="4072" y="12832"/>
                  </a:lnTo>
                  <a:lnTo>
                    <a:pt x="4072" y="13128"/>
                  </a:lnTo>
                  <a:lnTo>
                    <a:pt x="4121" y="13375"/>
                  </a:lnTo>
                  <a:lnTo>
                    <a:pt x="4170" y="13597"/>
                  </a:lnTo>
                  <a:lnTo>
                    <a:pt x="4244" y="13795"/>
                  </a:lnTo>
                  <a:lnTo>
                    <a:pt x="4343" y="13967"/>
                  </a:lnTo>
                  <a:lnTo>
                    <a:pt x="4541" y="14362"/>
                  </a:lnTo>
                  <a:lnTo>
                    <a:pt x="4615" y="14560"/>
                  </a:lnTo>
                  <a:lnTo>
                    <a:pt x="4689" y="14782"/>
                  </a:lnTo>
                  <a:lnTo>
                    <a:pt x="4713" y="14930"/>
                  </a:lnTo>
                  <a:lnTo>
                    <a:pt x="4763" y="15028"/>
                  </a:lnTo>
                  <a:lnTo>
                    <a:pt x="4837" y="15103"/>
                  </a:lnTo>
                  <a:lnTo>
                    <a:pt x="4935" y="15177"/>
                  </a:lnTo>
                  <a:lnTo>
                    <a:pt x="5083" y="15349"/>
                  </a:lnTo>
                  <a:lnTo>
                    <a:pt x="5207" y="15473"/>
                  </a:lnTo>
                  <a:lnTo>
                    <a:pt x="5256" y="15571"/>
                  </a:lnTo>
                  <a:lnTo>
                    <a:pt x="5281" y="15695"/>
                  </a:lnTo>
                  <a:lnTo>
                    <a:pt x="5281" y="15818"/>
                  </a:lnTo>
                  <a:lnTo>
                    <a:pt x="5182" y="15917"/>
                  </a:lnTo>
                  <a:lnTo>
                    <a:pt x="5059" y="16016"/>
                  </a:lnTo>
                  <a:lnTo>
                    <a:pt x="4787" y="16213"/>
                  </a:lnTo>
                  <a:lnTo>
                    <a:pt x="4664" y="16287"/>
                  </a:lnTo>
                  <a:lnTo>
                    <a:pt x="4541" y="16386"/>
                  </a:lnTo>
                  <a:lnTo>
                    <a:pt x="4442" y="16509"/>
                  </a:lnTo>
                  <a:lnTo>
                    <a:pt x="4368" y="16632"/>
                  </a:lnTo>
                  <a:lnTo>
                    <a:pt x="4343" y="16657"/>
                  </a:lnTo>
                  <a:lnTo>
                    <a:pt x="4244" y="16682"/>
                  </a:lnTo>
                  <a:lnTo>
                    <a:pt x="4195" y="16706"/>
                  </a:lnTo>
                  <a:lnTo>
                    <a:pt x="4170" y="16756"/>
                  </a:lnTo>
                  <a:lnTo>
                    <a:pt x="3800" y="17003"/>
                  </a:lnTo>
                  <a:lnTo>
                    <a:pt x="3751" y="17052"/>
                  </a:lnTo>
                  <a:lnTo>
                    <a:pt x="3529" y="17274"/>
                  </a:lnTo>
                  <a:lnTo>
                    <a:pt x="3307" y="17545"/>
                  </a:lnTo>
                  <a:lnTo>
                    <a:pt x="3183" y="17768"/>
                  </a:lnTo>
                  <a:lnTo>
                    <a:pt x="3085" y="18014"/>
                  </a:lnTo>
                  <a:lnTo>
                    <a:pt x="2912" y="18508"/>
                  </a:lnTo>
                  <a:lnTo>
                    <a:pt x="2789" y="19026"/>
                  </a:lnTo>
                  <a:lnTo>
                    <a:pt x="2690" y="19273"/>
                  </a:lnTo>
                  <a:lnTo>
                    <a:pt x="2591" y="19520"/>
                  </a:lnTo>
                  <a:lnTo>
                    <a:pt x="2369" y="19914"/>
                  </a:lnTo>
                  <a:lnTo>
                    <a:pt x="2122" y="20285"/>
                  </a:lnTo>
                  <a:lnTo>
                    <a:pt x="2098" y="20285"/>
                  </a:lnTo>
                  <a:lnTo>
                    <a:pt x="2122" y="20309"/>
                  </a:lnTo>
                  <a:lnTo>
                    <a:pt x="1999" y="20531"/>
                  </a:lnTo>
                  <a:lnTo>
                    <a:pt x="1876" y="20778"/>
                  </a:lnTo>
                  <a:lnTo>
                    <a:pt x="1802" y="21025"/>
                  </a:lnTo>
                  <a:lnTo>
                    <a:pt x="1727" y="21321"/>
                  </a:lnTo>
                  <a:lnTo>
                    <a:pt x="1727" y="21592"/>
                  </a:lnTo>
                  <a:lnTo>
                    <a:pt x="1752" y="21839"/>
                  </a:lnTo>
                  <a:lnTo>
                    <a:pt x="1826" y="22357"/>
                  </a:lnTo>
                  <a:lnTo>
                    <a:pt x="1851" y="22678"/>
                  </a:lnTo>
                  <a:lnTo>
                    <a:pt x="1876" y="23024"/>
                  </a:lnTo>
                  <a:lnTo>
                    <a:pt x="1876" y="23369"/>
                  </a:lnTo>
                  <a:lnTo>
                    <a:pt x="1851" y="23690"/>
                  </a:lnTo>
                  <a:lnTo>
                    <a:pt x="1826" y="23838"/>
                  </a:lnTo>
                  <a:lnTo>
                    <a:pt x="1802" y="23986"/>
                  </a:lnTo>
                  <a:lnTo>
                    <a:pt x="1752" y="24109"/>
                  </a:lnTo>
                  <a:lnTo>
                    <a:pt x="1678" y="24208"/>
                  </a:lnTo>
                  <a:lnTo>
                    <a:pt x="1604" y="24307"/>
                  </a:lnTo>
                  <a:lnTo>
                    <a:pt x="1505" y="24381"/>
                  </a:lnTo>
                  <a:lnTo>
                    <a:pt x="1308" y="24504"/>
                  </a:lnTo>
                  <a:lnTo>
                    <a:pt x="444" y="24455"/>
                  </a:lnTo>
                  <a:lnTo>
                    <a:pt x="395" y="24479"/>
                  </a:lnTo>
                  <a:lnTo>
                    <a:pt x="296" y="24578"/>
                  </a:lnTo>
                  <a:lnTo>
                    <a:pt x="198" y="24677"/>
                  </a:lnTo>
                  <a:lnTo>
                    <a:pt x="124" y="24776"/>
                  </a:lnTo>
                  <a:lnTo>
                    <a:pt x="74" y="24899"/>
                  </a:lnTo>
                  <a:lnTo>
                    <a:pt x="25" y="25096"/>
                  </a:lnTo>
                  <a:lnTo>
                    <a:pt x="0" y="25318"/>
                  </a:lnTo>
                  <a:lnTo>
                    <a:pt x="0" y="25491"/>
                  </a:lnTo>
                  <a:lnTo>
                    <a:pt x="25" y="25664"/>
                  </a:lnTo>
                  <a:lnTo>
                    <a:pt x="50" y="25812"/>
                  </a:lnTo>
                  <a:lnTo>
                    <a:pt x="99" y="25935"/>
                  </a:lnTo>
                  <a:lnTo>
                    <a:pt x="148" y="26059"/>
                  </a:lnTo>
                  <a:lnTo>
                    <a:pt x="222" y="26182"/>
                  </a:lnTo>
                  <a:lnTo>
                    <a:pt x="395" y="26355"/>
                  </a:lnTo>
                  <a:lnTo>
                    <a:pt x="592" y="26503"/>
                  </a:lnTo>
                  <a:lnTo>
                    <a:pt x="790" y="26626"/>
                  </a:lnTo>
                  <a:lnTo>
                    <a:pt x="1160" y="26774"/>
                  </a:lnTo>
                  <a:lnTo>
                    <a:pt x="1333" y="26848"/>
                  </a:lnTo>
                  <a:lnTo>
                    <a:pt x="1505" y="26922"/>
                  </a:lnTo>
                  <a:lnTo>
                    <a:pt x="6120" y="29661"/>
                  </a:lnTo>
                  <a:lnTo>
                    <a:pt x="10710" y="32376"/>
                  </a:lnTo>
                  <a:lnTo>
                    <a:pt x="16879" y="36003"/>
                  </a:lnTo>
                  <a:lnTo>
                    <a:pt x="17397" y="36275"/>
                  </a:lnTo>
                  <a:lnTo>
                    <a:pt x="17915" y="36497"/>
                  </a:lnTo>
                  <a:lnTo>
                    <a:pt x="18458" y="36669"/>
                  </a:lnTo>
                  <a:lnTo>
                    <a:pt x="19001" y="36793"/>
                  </a:lnTo>
                  <a:lnTo>
                    <a:pt x="21616" y="37188"/>
                  </a:lnTo>
                  <a:lnTo>
                    <a:pt x="24380" y="37632"/>
                  </a:lnTo>
                  <a:lnTo>
                    <a:pt x="25762" y="37854"/>
                  </a:lnTo>
                  <a:lnTo>
                    <a:pt x="27169" y="38101"/>
                  </a:lnTo>
                  <a:lnTo>
                    <a:pt x="27391" y="38125"/>
                  </a:lnTo>
                  <a:lnTo>
                    <a:pt x="27613" y="38150"/>
                  </a:lnTo>
                  <a:lnTo>
                    <a:pt x="27785" y="38125"/>
                  </a:lnTo>
                  <a:lnTo>
                    <a:pt x="27934" y="38101"/>
                  </a:lnTo>
                  <a:lnTo>
                    <a:pt x="28057" y="38051"/>
                  </a:lnTo>
                  <a:lnTo>
                    <a:pt x="28156" y="38002"/>
                  </a:lnTo>
                  <a:lnTo>
                    <a:pt x="28254" y="37903"/>
                  </a:lnTo>
                  <a:lnTo>
                    <a:pt x="28353" y="37829"/>
                  </a:lnTo>
                  <a:lnTo>
                    <a:pt x="28427" y="37706"/>
                  </a:lnTo>
                  <a:lnTo>
                    <a:pt x="28476" y="37607"/>
                  </a:lnTo>
                  <a:lnTo>
                    <a:pt x="28427" y="37484"/>
                  </a:lnTo>
                  <a:lnTo>
                    <a:pt x="28402" y="37360"/>
                  </a:lnTo>
                  <a:lnTo>
                    <a:pt x="28402" y="37188"/>
                  </a:lnTo>
                  <a:lnTo>
                    <a:pt x="28427" y="36990"/>
                  </a:lnTo>
                  <a:lnTo>
                    <a:pt x="29784" y="27391"/>
                  </a:lnTo>
                  <a:lnTo>
                    <a:pt x="31117" y="17792"/>
                  </a:lnTo>
                  <a:lnTo>
                    <a:pt x="31141" y="17595"/>
                  </a:lnTo>
                  <a:lnTo>
                    <a:pt x="31215" y="16978"/>
                  </a:lnTo>
                  <a:lnTo>
                    <a:pt x="31265" y="16361"/>
                  </a:lnTo>
                  <a:lnTo>
                    <a:pt x="31339" y="15744"/>
                  </a:lnTo>
                  <a:lnTo>
                    <a:pt x="31438" y="15127"/>
                  </a:lnTo>
                  <a:lnTo>
                    <a:pt x="31462" y="14905"/>
                  </a:lnTo>
                  <a:lnTo>
                    <a:pt x="31512" y="14905"/>
                  </a:lnTo>
                  <a:lnTo>
                    <a:pt x="31931" y="11821"/>
                  </a:lnTo>
                  <a:lnTo>
                    <a:pt x="31931" y="11747"/>
                  </a:lnTo>
                  <a:lnTo>
                    <a:pt x="32202" y="10217"/>
                  </a:lnTo>
                  <a:lnTo>
                    <a:pt x="32301" y="9452"/>
                  </a:lnTo>
                  <a:lnTo>
                    <a:pt x="32375" y="8687"/>
                  </a:lnTo>
                  <a:lnTo>
                    <a:pt x="32400" y="8317"/>
                  </a:lnTo>
                  <a:lnTo>
                    <a:pt x="32449" y="7971"/>
                  </a:lnTo>
                  <a:lnTo>
                    <a:pt x="32573" y="7256"/>
                  </a:lnTo>
                  <a:lnTo>
                    <a:pt x="32696" y="6540"/>
                  </a:lnTo>
                  <a:lnTo>
                    <a:pt x="32745" y="6170"/>
                  </a:lnTo>
                  <a:lnTo>
                    <a:pt x="32770" y="5800"/>
                  </a:lnTo>
                  <a:lnTo>
                    <a:pt x="32819" y="5503"/>
                  </a:lnTo>
                  <a:lnTo>
                    <a:pt x="32844" y="5207"/>
                  </a:lnTo>
                  <a:lnTo>
                    <a:pt x="32869" y="4911"/>
                  </a:lnTo>
                  <a:lnTo>
                    <a:pt x="32918" y="4590"/>
                  </a:lnTo>
                  <a:lnTo>
                    <a:pt x="33017" y="4146"/>
                  </a:lnTo>
                  <a:lnTo>
                    <a:pt x="33041" y="3924"/>
                  </a:lnTo>
                  <a:lnTo>
                    <a:pt x="33041" y="3801"/>
                  </a:lnTo>
                  <a:lnTo>
                    <a:pt x="32967" y="3801"/>
                  </a:lnTo>
                  <a:lnTo>
                    <a:pt x="32844" y="3776"/>
                  </a:lnTo>
                  <a:lnTo>
                    <a:pt x="32400" y="3677"/>
                  </a:lnTo>
                  <a:lnTo>
                    <a:pt x="31832" y="3554"/>
                  </a:lnTo>
                  <a:lnTo>
                    <a:pt x="31265" y="3431"/>
                  </a:lnTo>
                  <a:lnTo>
                    <a:pt x="21148" y="1851"/>
                  </a:lnTo>
                  <a:lnTo>
                    <a:pt x="11030" y="272"/>
                  </a:lnTo>
                  <a:lnTo>
                    <a:pt x="10512" y="173"/>
                  </a:lnTo>
                  <a:lnTo>
                    <a:pt x="10093" y="124"/>
                  </a:lnTo>
                  <a:lnTo>
                    <a:pt x="9624" y="124"/>
                  </a:lnTo>
                  <a:lnTo>
                    <a:pt x="9500" y="149"/>
                  </a:lnTo>
                  <a:lnTo>
                    <a:pt x="9377" y="75"/>
                  </a:lnTo>
                  <a:lnTo>
                    <a:pt x="927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3550027" y="2131907"/>
              <a:ext cx="599438" cy="478317"/>
            </a:xfrm>
            <a:custGeom>
              <a:rect b="b" l="l" r="r" t="t"/>
              <a:pathLst>
                <a:path extrusionOk="0" h="28157" w="35287">
                  <a:moveTo>
                    <a:pt x="3282" y="1"/>
                  </a:moveTo>
                  <a:lnTo>
                    <a:pt x="3109" y="124"/>
                  </a:lnTo>
                  <a:lnTo>
                    <a:pt x="3134" y="149"/>
                  </a:lnTo>
                  <a:lnTo>
                    <a:pt x="3257" y="371"/>
                  </a:lnTo>
                  <a:lnTo>
                    <a:pt x="3356" y="593"/>
                  </a:lnTo>
                  <a:lnTo>
                    <a:pt x="3257" y="766"/>
                  </a:lnTo>
                  <a:lnTo>
                    <a:pt x="3183" y="963"/>
                  </a:lnTo>
                  <a:lnTo>
                    <a:pt x="3134" y="1185"/>
                  </a:lnTo>
                  <a:lnTo>
                    <a:pt x="3109" y="1432"/>
                  </a:lnTo>
                  <a:lnTo>
                    <a:pt x="1629" y="12561"/>
                  </a:lnTo>
                  <a:lnTo>
                    <a:pt x="124" y="23665"/>
                  </a:lnTo>
                  <a:lnTo>
                    <a:pt x="99" y="23961"/>
                  </a:lnTo>
                  <a:lnTo>
                    <a:pt x="99" y="24307"/>
                  </a:lnTo>
                  <a:lnTo>
                    <a:pt x="74" y="24578"/>
                  </a:lnTo>
                  <a:lnTo>
                    <a:pt x="50" y="24677"/>
                  </a:lnTo>
                  <a:lnTo>
                    <a:pt x="25" y="24726"/>
                  </a:lnTo>
                  <a:lnTo>
                    <a:pt x="0" y="24751"/>
                  </a:lnTo>
                  <a:lnTo>
                    <a:pt x="124" y="24776"/>
                  </a:lnTo>
                  <a:lnTo>
                    <a:pt x="592" y="24776"/>
                  </a:lnTo>
                  <a:lnTo>
                    <a:pt x="839" y="24800"/>
                  </a:lnTo>
                  <a:lnTo>
                    <a:pt x="2542" y="24998"/>
                  </a:lnTo>
                  <a:lnTo>
                    <a:pt x="4220" y="25170"/>
                  </a:lnTo>
                  <a:lnTo>
                    <a:pt x="7625" y="25516"/>
                  </a:lnTo>
                  <a:lnTo>
                    <a:pt x="7748" y="25516"/>
                  </a:lnTo>
                  <a:lnTo>
                    <a:pt x="7946" y="25540"/>
                  </a:lnTo>
                  <a:lnTo>
                    <a:pt x="8489" y="25615"/>
                  </a:lnTo>
                  <a:lnTo>
                    <a:pt x="9056" y="25713"/>
                  </a:lnTo>
                  <a:lnTo>
                    <a:pt x="9476" y="25787"/>
                  </a:lnTo>
                  <a:lnTo>
                    <a:pt x="13399" y="26231"/>
                  </a:lnTo>
                  <a:lnTo>
                    <a:pt x="17323" y="26676"/>
                  </a:lnTo>
                  <a:lnTo>
                    <a:pt x="21839" y="27169"/>
                  </a:lnTo>
                  <a:lnTo>
                    <a:pt x="26330" y="27638"/>
                  </a:lnTo>
                  <a:lnTo>
                    <a:pt x="26478" y="27638"/>
                  </a:lnTo>
                  <a:lnTo>
                    <a:pt x="26675" y="27663"/>
                  </a:lnTo>
                  <a:lnTo>
                    <a:pt x="27095" y="27737"/>
                  </a:lnTo>
                  <a:lnTo>
                    <a:pt x="27514" y="27835"/>
                  </a:lnTo>
                  <a:lnTo>
                    <a:pt x="27687" y="27860"/>
                  </a:lnTo>
                  <a:lnTo>
                    <a:pt x="27785" y="27885"/>
                  </a:lnTo>
                  <a:lnTo>
                    <a:pt x="28131" y="27860"/>
                  </a:lnTo>
                  <a:lnTo>
                    <a:pt x="28254" y="27885"/>
                  </a:lnTo>
                  <a:lnTo>
                    <a:pt x="28378" y="27909"/>
                  </a:lnTo>
                  <a:lnTo>
                    <a:pt x="28476" y="27934"/>
                  </a:lnTo>
                  <a:lnTo>
                    <a:pt x="28550" y="28008"/>
                  </a:lnTo>
                  <a:lnTo>
                    <a:pt x="28600" y="28057"/>
                  </a:lnTo>
                  <a:lnTo>
                    <a:pt x="28649" y="28131"/>
                  </a:lnTo>
                  <a:lnTo>
                    <a:pt x="29167" y="28156"/>
                  </a:lnTo>
                  <a:lnTo>
                    <a:pt x="29266" y="28156"/>
                  </a:lnTo>
                  <a:lnTo>
                    <a:pt x="29365" y="28057"/>
                  </a:lnTo>
                  <a:lnTo>
                    <a:pt x="29488" y="27983"/>
                  </a:lnTo>
                  <a:lnTo>
                    <a:pt x="29636" y="27934"/>
                  </a:lnTo>
                  <a:lnTo>
                    <a:pt x="29784" y="27909"/>
                  </a:lnTo>
                  <a:lnTo>
                    <a:pt x="29957" y="27909"/>
                  </a:lnTo>
                  <a:lnTo>
                    <a:pt x="30154" y="27934"/>
                  </a:lnTo>
                  <a:lnTo>
                    <a:pt x="30376" y="28008"/>
                  </a:lnTo>
                  <a:lnTo>
                    <a:pt x="30623" y="28107"/>
                  </a:lnTo>
                  <a:lnTo>
                    <a:pt x="30747" y="28131"/>
                  </a:lnTo>
                  <a:lnTo>
                    <a:pt x="30895" y="28107"/>
                  </a:lnTo>
                  <a:lnTo>
                    <a:pt x="31043" y="28082"/>
                  </a:lnTo>
                  <a:lnTo>
                    <a:pt x="31191" y="28082"/>
                  </a:lnTo>
                  <a:lnTo>
                    <a:pt x="33708" y="28156"/>
                  </a:lnTo>
                  <a:lnTo>
                    <a:pt x="33634" y="28082"/>
                  </a:lnTo>
                  <a:lnTo>
                    <a:pt x="33535" y="27959"/>
                  </a:lnTo>
                  <a:lnTo>
                    <a:pt x="33486" y="27835"/>
                  </a:lnTo>
                  <a:lnTo>
                    <a:pt x="33560" y="27712"/>
                  </a:lnTo>
                  <a:lnTo>
                    <a:pt x="33609" y="27589"/>
                  </a:lnTo>
                  <a:lnTo>
                    <a:pt x="33658" y="27416"/>
                  </a:lnTo>
                  <a:lnTo>
                    <a:pt x="33658" y="27194"/>
                  </a:lnTo>
                  <a:lnTo>
                    <a:pt x="33658" y="26725"/>
                  </a:lnTo>
                  <a:lnTo>
                    <a:pt x="33683" y="26256"/>
                  </a:lnTo>
                  <a:lnTo>
                    <a:pt x="33757" y="25294"/>
                  </a:lnTo>
                  <a:lnTo>
                    <a:pt x="33757" y="24998"/>
                  </a:lnTo>
                  <a:lnTo>
                    <a:pt x="33782" y="24677"/>
                  </a:lnTo>
                  <a:lnTo>
                    <a:pt x="33831" y="24060"/>
                  </a:lnTo>
                  <a:lnTo>
                    <a:pt x="33880" y="23517"/>
                  </a:lnTo>
                  <a:lnTo>
                    <a:pt x="33880" y="22949"/>
                  </a:lnTo>
                  <a:lnTo>
                    <a:pt x="33856" y="22801"/>
                  </a:lnTo>
                  <a:lnTo>
                    <a:pt x="33880" y="22653"/>
                  </a:lnTo>
                  <a:lnTo>
                    <a:pt x="33930" y="22357"/>
                  </a:lnTo>
                  <a:lnTo>
                    <a:pt x="34300" y="15966"/>
                  </a:lnTo>
                  <a:lnTo>
                    <a:pt x="34695" y="9575"/>
                  </a:lnTo>
                  <a:lnTo>
                    <a:pt x="34769" y="9427"/>
                  </a:lnTo>
                  <a:lnTo>
                    <a:pt x="34892" y="9304"/>
                  </a:lnTo>
                  <a:lnTo>
                    <a:pt x="35040" y="9205"/>
                  </a:lnTo>
                  <a:lnTo>
                    <a:pt x="35188" y="9106"/>
                  </a:lnTo>
                  <a:lnTo>
                    <a:pt x="35188" y="9007"/>
                  </a:lnTo>
                  <a:lnTo>
                    <a:pt x="35114" y="8884"/>
                  </a:lnTo>
                  <a:lnTo>
                    <a:pt x="35065" y="8687"/>
                  </a:lnTo>
                  <a:lnTo>
                    <a:pt x="35040" y="8489"/>
                  </a:lnTo>
                  <a:lnTo>
                    <a:pt x="35065" y="8218"/>
                  </a:lnTo>
                  <a:lnTo>
                    <a:pt x="35114" y="7255"/>
                  </a:lnTo>
                  <a:lnTo>
                    <a:pt x="35164" y="6268"/>
                  </a:lnTo>
                  <a:lnTo>
                    <a:pt x="35213" y="5306"/>
                  </a:lnTo>
                  <a:lnTo>
                    <a:pt x="35287" y="4319"/>
                  </a:lnTo>
                  <a:lnTo>
                    <a:pt x="35287" y="4072"/>
                  </a:lnTo>
                  <a:lnTo>
                    <a:pt x="35287" y="3875"/>
                  </a:lnTo>
                  <a:lnTo>
                    <a:pt x="35238" y="3677"/>
                  </a:lnTo>
                  <a:lnTo>
                    <a:pt x="35164" y="3529"/>
                  </a:lnTo>
                  <a:lnTo>
                    <a:pt x="35040" y="3431"/>
                  </a:lnTo>
                  <a:lnTo>
                    <a:pt x="34867" y="3332"/>
                  </a:lnTo>
                  <a:lnTo>
                    <a:pt x="34670" y="3283"/>
                  </a:lnTo>
                  <a:lnTo>
                    <a:pt x="34374" y="3233"/>
                  </a:lnTo>
                  <a:lnTo>
                    <a:pt x="32548" y="3110"/>
                  </a:lnTo>
                  <a:lnTo>
                    <a:pt x="30722" y="2962"/>
                  </a:lnTo>
                  <a:lnTo>
                    <a:pt x="28896" y="2789"/>
                  </a:lnTo>
                  <a:lnTo>
                    <a:pt x="27070" y="2641"/>
                  </a:lnTo>
                  <a:lnTo>
                    <a:pt x="26823" y="2616"/>
                  </a:lnTo>
                  <a:lnTo>
                    <a:pt x="26650" y="2567"/>
                  </a:lnTo>
                  <a:lnTo>
                    <a:pt x="26502" y="2493"/>
                  </a:lnTo>
                  <a:lnTo>
                    <a:pt x="26404" y="2370"/>
                  </a:lnTo>
                  <a:lnTo>
                    <a:pt x="26231" y="2370"/>
                  </a:lnTo>
                  <a:lnTo>
                    <a:pt x="25589" y="2296"/>
                  </a:lnTo>
                  <a:lnTo>
                    <a:pt x="25417" y="2345"/>
                  </a:lnTo>
                  <a:lnTo>
                    <a:pt x="22702" y="2147"/>
                  </a:lnTo>
                  <a:lnTo>
                    <a:pt x="21666" y="2024"/>
                  </a:lnTo>
                  <a:lnTo>
                    <a:pt x="20629" y="1925"/>
                  </a:lnTo>
                  <a:lnTo>
                    <a:pt x="18557" y="1703"/>
                  </a:lnTo>
                  <a:lnTo>
                    <a:pt x="18581" y="1777"/>
                  </a:lnTo>
                  <a:lnTo>
                    <a:pt x="17273" y="1629"/>
                  </a:lnTo>
                  <a:lnTo>
                    <a:pt x="16780" y="1580"/>
                  </a:lnTo>
                  <a:lnTo>
                    <a:pt x="15818" y="1506"/>
                  </a:lnTo>
                  <a:lnTo>
                    <a:pt x="14880" y="1383"/>
                  </a:lnTo>
                  <a:lnTo>
                    <a:pt x="13004" y="1086"/>
                  </a:lnTo>
                  <a:lnTo>
                    <a:pt x="12708" y="1037"/>
                  </a:lnTo>
                  <a:lnTo>
                    <a:pt x="5898" y="247"/>
                  </a:lnTo>
                  <a:lnTo>
                    <a:pt x="5281" y="173"/>
                  </a:lnTo>
                  <a:lnTo>
                    <a:pt x="4960" y="149"/>
                  </a:lnTo>
                  <a:lnTo>
                    <a:pt x="4615" y="124"/>
                  </a:lnTo>
                  <a:lnTo>
                    <a:pt x="3307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477412" y="2006999"/>
              <a:ext cx="345849" cy="386500"/>
            </a:xfrm>
            <a:custGeom>
              <a:rect b="b" l="l" r="r" t="t"/>
              <a:pathLst>
                <a:path extrusionOk="0" h="22752" w="20359">
                  <a:moveTo>
                    <a:pt x="18607" y="0"/>
                  </a:moveTo>
                  <a:lnTo>
                    <a:pt x="18483" y="25"/>
                  </a:lnTo>
                  <a:lnTo>
                    <a:pt x="18360" y="74"/>
                  </a:lnTo>
                  <a:lnTo>
                    <a:pt x="18237" y="148"/>
                  </a:lnTo>
                  <a:lnTo>
                    <a:pt x="17743" y="395"/>
                  </a:lnTo>
                  <a:lnTo>
                    <a:pt x="17200" y="642"/>
                  </a:lnTo>
                  <a:lnTo>
                    <a:pt x="16460" y="1012"/>
                  </a:lnTo>
                  <a:lnTo>
                    <a:pt x="16090" y="1209"/>
                  </a:lnTo>
                  <a:lnTo>
                    <a:pt x="15720" y="1431"/>
                  </a:lnTo>
                  <a:lnTo>
                    <a:pt x="15374" y="1678"/>
                  </a:lnTo>
                  <a:lnTo>
                    <a:pt x="15053" y="1950"/>
                  </a:lnTo>
                  <a:lnTo>
                    <a:pt x="14757" y="2295"/>
                  </a:lnTo>
                  <a:lnTo>
                    <a:pt x="14486" y="2665"/>
                  </a:lnTo>
                  <a:lnTo>
                    <a:pt x="14313" y="2887"/>
                  </a:lnTo>
                  <a:lnTo>
                    <a:pt x="14116" y="3060"/>
                  </a:lnTo>
                  <a:lnTo>
                    <a:pt x="13918" y="3208"/>
                  </a:lnTo>
                  <a:lnTo>
                    <a:pt x="13671" y="3307"/>
                  </a:lnTo>
                  <a:lnTo>
                    <a:pt x="13425" y="3381"/>
                  </a:lnTo>
                  <a:lnTo>
                    <a:pt x="13178" y="3455"/>
                  </a:lnTo>
                  <a:lnTo>
                    <a:pt x="12610" y="3554"/>
                  </a:lnTo>
                  <a:lnTo>
                    <a:pt x="12068" y="3652"/>
                  </a:lnTo>
                  <a:lnTo>
                    <a:pt x="11796" y="3702"/>
                  </a:lnTo>
                  <a:lnTo>
                    <a:pt x="11525" y="3776"/>
                  </a:lnTo>
                  <a:lnTo>
                    <a:pt x="11253" y="3874"/>
                  </a:lnTo>
                  <a:lnTo>
                    <a:pt x="11006" y="3998"/>
                  </a:lnTo>
                  <a:lnTo>
                    <a:pt x="10735" y="4146"/>
                  </a:lnTo>
                  <a:lnTo>
                    <a:pt x="10513" y="4343"/>
                  </a:lnTo>
                  <a:lnTo>
                    <a:pt x="10266" y="4244"/>
                  </a:lnTo>
                  <a:lnTo>
                    <a:pt x="10044" y="4170"/>
                  </a:lnTo>
                  <a:lnTo>
                    <a:pt x="9575" y="4072"/>
                  </a:lnTo>
                  <a:lnTo>
                    <a:pt x="9304" y="3998"/>
                  </a:lnTo>
                  <a:lnTo>
                    <a:pt x="9032" y="3924"/>
                  </a:lnTo>
                  <a:lnTo>
                    <a:pt x="8810" y="3850"/>
                  </a:lnTo>
                  <a:lnTo>
                    <a:pt x="8564" y="3726"/>
                  </a:lnTo>
                  <a:lnTo>
                    <a:pt x="8218" y="3504"/>
                  </a:lnTo>
                  <a:lnTo>
                    <a:pt x="7799" y="3307"/>
                  </a:lnTo>
                  <a:lnTo>
                    <a:pt x="7552" y="3233"/>
                  </a:lnTo>
                  <a:lnTo>
                    <a:pt x="7330" y="3159"/>
                  </a:lnTo>
                  <a:lnTo>
                    <a:pt x="7083" y="3109"/>
                  </a:lnTo>
                  <a:lnTo>
                    <a:pt x="6614" y="3109"/>
                  </a:lnTo>
                  <a:lnTo>
                    <a:pt x="6071" y="3233"/>
                  </a:lnTo>
                  <a:lnTo>
                    <a:pt x="4813" y="3529"/>
                  </a:lnTo>
                  <a:lnTo>
                    <a:pt x="3283" y="3850"/>
                  </a:lnTo>
                  <a:lnTo>
                    <a:pt x="2592" y="3948"/>
                  </a:lnTo>
                  <a:lnTo>
                    <a:pt x="2024" y="4022"/>
                  </a:lnTo>
                  <a:lnTo>
                    <a:pt x="1210" y="4121"/>
                  </a:lnTo>
                  <a:lnTo>
                    <a:pt x="939" y="4170"/>
                  </a:lnTo>
                  <a:lnTo>
                    <a:pt x="717" y="4244"/>
                  </a:lnTo>
                  <a:lnTo>
                    <a:pt x="75" y="4195"/>
                  </a:lnTo>
                  <a:lnTo>
                    <a:pt x="1" y="4393"/>
                  </a:lnTo>
                  <a:lnTo>
                    <a:pt x="1" y="4812"/>
                  </a:lnTo>
                  <a:lnTo>
                    <a:pt x="26" y="5231"/>
                  </a:lnTo>
                  <a:lnTo>
                    <a:pt x="50" y="5454"/>
                  </a:lnTo>
                  <a:lnTo>
                    <a:pt x="75" y="5676"/>
                  </a:lnTo>
                  <a:lnTo>
                    <a:pt x="149" y="5898"/>
                  </a:lnTo>
                  <a:lnTo>
                    <a:pt x="223" y="6120"/>
                  </a:lnTo>
                  <a:lnTo>
                    <a:pt x="297" y="6046"/>
                  </a:lnTo>
                  <a:lnTo>
                    <a:pt x="445" y="7058"/>
                  </a:lnTo>
                  <a:lnTo>
                    <a:pt x="494" y="7576"/>
                  </a:lnTo>
                  <a:lnTo>
                    <a:pt x="544" y="8094"/>
                  </a:lnTo>
                  <a:lnTo>
                    <a:pt x="667" y="9599"/>
                  </a:lnTo>
                  <a:lnTo>
                    <a:pt x="494" y="9624"/>
                  </a:lnTo>
                  <a:lnTo>
                    <a:pt x="1062" y="14806"/>
                  </a:lnTo>
                  <a:lnTo>
                    <a:pt x="1062" y="16212"/>
                  </a:lnTo>
                  <a:lnTo>
                    <a:pt x="1062" y="16657"/>
                  </a:lnTo>
                  <a:lnTo>
                    <a:pt x="1087" y="17076"/>
                  </a:lnTo>
                  <a:lnTo>
                    <a:pt x="1111" y="17496"/>
                  </a:lnTo>
                  <a:lnTo>
                    <a:pt x="1185" y="17915"/>
                  </a:lnTo>
                  <a:lnTo>
                    <a:pt x="1235" y="18310"/>
                  </a:lnTo>
                  <a:lnTo>
                    <a:pt x="1333" y="18729"/>
                  </a:lnTo>
                  <a:lnTo>
                    <a:pt x="1432" y="19124"/>
                  </a:lnTo>
                  <a:lnTo>
                    <a:pt x="1555" y="19544"/>
                  </a:lnTo>
                  <a:lnTo>
                    <a:pt x="1630" y="19988"/>
                  </a:lnTo>
                  <a:lnTo>
                    <a:pt x="1654" y="20037"/>
                  </a:lnTo>
                  <a:lnTo>
                    <a:pt x="1654" y="20136"/>
                  </a:lnTo>
                  <a:lnTo>
                    <a:pt x="1654" y="20284"/>
                  </a:lnTo>
                  <a:lnTo>
                    <a:pt x="1876" y="20013"/>
                  </a:lnTo>
                  <a:lnTo>
                    <a:pt x="2000" y="19889"/>
                  </a:lnTo>
                  <a:lnTo>
                    <a:pt x="2123" y="19790"/>
                  </a:lnTo>
                  <a:lnTo>
                    <a:pt x="2320" y="19889"/>
                  </a:lnTo>
                  <a:lnTo>
                    <a:pt x="2518" y="19938"/>
                  </a:lnTo>
                  <a:lnTo>
                    <a:pt x="2740" y="19963"/>
                  </a:lnTo>
                  <a:lnTo>
                    <a:pt x="3011" y="19938"/>
                  </a:lnTo>
                  <a:lnTo>
                    <a:pt x="3308" y="19889"/>
                  </a:lnTo>
                  <a:lnTo>
                    <a:pt x="3332" y="19790"/>
                  </a:lnTo>
                  <a:lnTo>
                    <a:pt x="3332" y="19766"/>
                  </a:lnTo>
                  <a:lnTo>
                    <a:pt x="3357" y="19741"/>
                  </a:lnTo>
                  <a:lnTo>
                    <a:pt x="3456" y="19716"/>
                  </a:lnTo>
                  <a:lnTo>
                    <a:pt x="3505" y="19766"/>
                  </a:lnTo>
                  <a:lnTo>
                    <a:pt x="3530" y="19815"/>
                  </a:lnTo>
                  <a:lnTo>
                    <a:pt x="3554" y="19889"/>
                  </a:lnTo>
                  <a:lnTo>
                    <a:pt x="3653" y="19914"/>
                  </a:lnTo>
                  <a:lnTo>
                    <a:pt x="3727" y="19938"/>
                  </a:lnTo>
                  <a:lnTo>
                    <a:pt x="3776" y="20013"/>
                  </a:lnTo>
                  <a:lnTo>
                    <a:pt x="3801" y="20136"/>
                  </a:lnTo>
                  <a:lnTo>
                    <a:pt x="3900" y="20136"/>
                  </a:lnTo>
                  <a:lnTo>
                    <a:pt x="3998" y="20161"/>
                  </a:lnTo>
                  <a:lnTo>
                    <a:pt x="4023" y="20185"/>
                  </a:lnTo>
                  <a:lnTo>
                    <a:pt x="4048" y="20235"/>
                  </a:lnTo>
                  <a:lnTo>
                    <a:pt x="4023" y="20358"/>
                  </a:lnTo>
                  <a:lnTo>
                    <a:pt x="4122" y="20333"/>
                  </a:lnTo>
                  <a:lnTo>
                    <a:pt x="4270" y="20333"/>
                  </a:lnTo>
                  <a:lnTo>
                    <a:pt x="4319" y="20358"/>
                  </a:lnTo>
                  <a:lnTo>
                    <a:pt x="4418" y="20481"/>
                  </a:lnTo>
                  <a:lnTo>
                    <a:pt x="4492" y="20629"/>
                  </a:lnTo>
                  <a:lnTo>
                    <a:pt x="4492" y="20605"/>
                  </a:lnTo>
                  <a:lnTo>
                    <a:pt x="4566" y="20777"/>
                  </a:lnTo>
                  <a:lnTo>
                    <a:pt x="4665" y="20926"/>
                  </a:lnTo>
                  <a:lnTo>
                    <a:pt x="4763" y="21049"/>
                  </a:lnTo>
                  <a:lnTo>
                    <a:pt x="4887" y="21148"/>
                  </a:lnTo>
                  <a:lnTo>
                    <a:pt x="5010" y="21246"/>
                  </a:lnTo>
                  <a:lnTo>
                    <a:pt x="5134" y="21320"/>
                  </a:lnTo>
                  <a:lnTo>
                    <a:pt x="5430" y="21419"/>
                  </a:lnTo>
                  <a:lnTo>
                    <a:pt x="6047" y="21616"/>
                  </a:lnTo>
                  <a:lnTo>
                    <a:pt x="6367" y="21715"/>
                  </a:lnTo>
                  <a:lnTo>
                    <a:pt x="6491" y="21789"/>
                  </a:lnTo>
                  <a:lnTo>
                    <a:pt x="6639" y="21863"/>
                  </a:lnTo>
                  <a:lnTo>
                    <a:pt x="6861" y="22011"/>
                  </a:lnTo>
                  <a:lnTo>
                    <a:pt x="7083" y="22110"/>
                  </a:lnTo>
                  <a:lnTo>
                    <a:pt x="7305" y="22184"/>
                  </a:lnTo>
                  <a:lnTo>
                    <a:pt x="7527" y="22233"/>
                  </a:lnTo>
                  <a:lnTo>
                    <a:pt x="7749" y="22283"/>
                  </a:lnTo>
                  <a:lnTo>
                    <a:pt x="8193" y="22283"/>
                  </a:lnTo>
                  <a:lnTo>
                    <a:pt x="8415" y="22258"/>
                  </a:lnTo>
                  <a:lnTo>
                    <a:pt x="8835" y="22159"/>
                  </a:lnTo>
                  <a:lnTo>
                    <a:pt x="9254" y="22011"/>
                  </a:lnTo>
                  <a:lnTo>
                    <a:pt x="9649" y="21839"/>
                  </a:lnTo>
                  <a:lnTo>
                    <a:pt x="10044" y="21666"/>
                  </a:lnTo>
                  <a:lnTo>
                    <a:pt x="10291" y="21542"/>
                  </a:lnTo>
                  <a:lnTo>
                    <a:pt x="10513" y="21444"/>
                  </a:lnTo>
                  <a:lnTo>
                    <a:pt x="10686" y="21394"/>
                  </a:lnTo>
                  <a:lnTo>
                    <a:pt x="10858" y="21394"/>
                  </a:lnTo>
                  <a:lnTo>
                    <a:pt x="11031" y="21419"/>
                  </a:lnTo>
                  <a:lnTo>
                    <a:pt x="11179" y="21493"/>
                  </a:lnTo>
                  <a:lnTo>
                    <a:pt x="11352" y="21616"/>
                  </a:lnTo>
                  <a:lnTo>
                    <a:pt x="11525" y="21814"/>
                  </a:lnTo>
                  <a:lnTo>
                    <a:pt x="11648" y="21937"/>
                  </a:lnTo>
                  <a:lnTo>
                    <a:pt x="11796" y="22061"/>
                  </a:lnTo>
                  <a:lnTo>
                    <a:pt x="12018" y="22258"/>
                  </a:lnTo>
                  <a:lnTo>
                    <a:pt x="12240" y="22406"/>
                  </a:lnTo>
                  <a:lnTo>
                    <a:pt x="12709" y="22752"/>
                  </a:lnTo>
                  <a:lnTo>
                    <a:pt x="12857" y="22727"/>
                  </a:lnTo>
                  <a:lnTo>
                    <a:pt x="12981" y="22678"/>
                  </a:lnTo>
                  <a:lnTo>
                    <a:pt x="13153" y="22579"/>
                  </a:lnTo>
                  <a:lnTo>
                    <a:pt x="13326" y="22505"/>
                  </a:lnTo>
                  <a:lnTo>
                    <a:pt x="13523" y="22480"/>
                  </a:lnTo>
                  <a:lnTo>
                    <a:pt x="13721" y="22480"/>
                  </a:lnTo>
                  <a:lnTo>
                    <a:pt x="13696" y="22357"/>
                  </a:lnTo>
                  <a:lnTo>
                    <a:pt x="13721" y="22233"/>
                  </a:lnTo>
                  <a:lnTo>
                    <a:pt x="13745" y="22135"/>
                  </a:lnTo>
                  <a:lnTo>
                    <a:pt x="13795" y="22036"/>
                  </a:lnTo>
                  <a:lnTo>
                    <a:pt x="13869" y="21962"/>
                  </a:lnTo>
                  <a:lnTo>
                    <a:pt x="13968" y="21888"/>
                  </a:lnTo>
                  <a:lnTo>
                    <a:pt x="14066" y="21839"/>
                  </a:lnTo>
                  <a:lnTo>
                    <a:pt x="14190" y="21789"/>
                  </a:lnTo>
                  <a:lnTo>
                    <a:pt x="14264" y="21493"/>
                  </a:lnTo>
                  <a:lnTo>
                    <a:pt x="14288" y="21172"/>
                  </a:lnTo>
                  <a:lnTo>
                    <a:pt x="14288" y="20876"/>
                  </a:lnTo>
                  <a:lnTo>
                    <a:pt x="14264" y="20555"/>
                  </a:lnTo>
                  <a:lnTo>
                    <a:pt x="14264" y="20235"/>
                  </a:lnTo>
                  <a:lnTo>
                    <a:pt x="14264" y="19938"/>
                  </a:lnTo>
                  <a:lnTo>
                    <a:pt x="14338" y="19618"/>
                  </a:lnTo>
                  <a:lnTo>
                    <a:pt x="14387" y="19470"/>
                  </a:lnTo>
                  <a:lnTo>
                    <a:pt x="14436" y="19322"/>
                  </a:lnTo>
                  <a:lnTo>
                    <a:pt x="14609" y="19001"/>
                  </a:lnTo>
                  <a:lnTo>
                    <a:pt x="14708" y="18877"/>
                  </a:lnTo>
                  <a:lnTo>
                    <a:pt x="14807" y="18779"/>
                  </a:lnTo>
                  <a:lnTo>
                    <a:pt x="14905" y="18729"/>
                  </a:lnTo>
                  <a:lnTo>
                    <a:pt x="15053" y="18729"/>
                  </a:lnTo>
                  <a:lnTo>
                    <a:pt x="15201" y="18803"/>
                  </a:lnTo>
                  <a:lnTo>
                    <a:pt x="15399" y="18951"/>
                  </a:lnTo>
                  <a:lnTo>
                    <a:pt x="15374" y="18951"/>
                  </a:lnTo>
                  <a:lnTo>
                    <a:pt x="15522" y="19001"/>
                  </a:lnTo>
                  <a:lnTo>
                    <a:pt x="15646" y="19050"/>
                  </a:lnTo>
                  <a:lnTo>
                    <a:pt x="15744" y="19075"/>
                  </a:lnTo>
                  <a:lnTo>
                    <a:pt x="15843" y="19050"/>
                  </a:lnTo>
                  <a:lnTo>
                    <a:pt x="15917" y="19001"/>
                  </a:lnTo>
                  <a:lnTo>
                    <a:pt x="15966" y="18927"/>
                  </a:lnTo>
                  <a:lnTo>
                    <a:pt x="15966" y="18779"/>
                  </a:lnTo>
                  <a:lnTo>
                    <a:pt x="15942" y="18606"/>
                  </a:lnTo>
                  <a:lnTo>
                    <a:pt x="15892" y="18409"/>
                  </a:lnTo>
                  <a:lnTo>
                    <a:pt x="15892" y="18211"/>
                  </a:lnTo>
                  <a:lnTo>
                    <a:pt x="15892" y="18038"/>
                  </a:lnTo>
                  <a:lnTo>
                    <a:pt x="15942" y="17890"/>
                  </a:lnTo>
                  <a:lnTo>
                    <a:pt x="15991" y="17718"/>
                  </a:lnTo>
                  <a:lnTo>
                    <a:pt x="16090" y="17570"/>
                  </a:lnTo>
                  <a:lnTo>
                    <a:pt x="16188" y="17446"/>
                  </a:lnTo>
                  <a:lnTo>
                    <a:pt x="16312" y="17298"/>
                  </a:lnTo>
                  <a:lnTo>
                    <a:pt x="16336" y="17175"/>
                  </a:lnTo>
                  <a:lnTo>
                    <a:pt x="16361" y="17027"/>
                  </a:lnTo>
                  <a:lnTo>
                    <a:pt x="16386" y="16928"/>
                  </a:lnTo>
                  <a:lnTo>
                    <a:pt x="16435" y="16805"/>
                  </a:lnTo>
                  <a:lnTo>
                    <a:pt x="16509" y="16706"/>
                  </a:lnTo>
                  <a:lnTo>
                    <a:pt x="16608" y="16632"/>
                  </a:lnTo>
                  <a:lnTo>
                    <a:pt x="16707" y="16533"/>
                  </a:lnTo>
                  <a:lnTo>
                    <a:pt x="16830" y="16484"/>
                  </a:lnTo>
                  <a:lnTo>
                    <a:pt x="16855" y="16410"/>
                  </a:lnTo>
                  <a:lnTo>
                    <a:pt x="17225" y="16212"/>
                  </a:lnTo>
                  <a:lnTo>
                    <a:pt x="17422" y="16138"/>
                  </a:lnTo>
                  <a:lnTo>
                    <a:pt x="17644" y="16064"/>
                  </a:lnTo>
                  <a:lnTo>
                    <a:pt x="17866" y="15966"/>
                  </a:lnTo>
                  <a:lnTo>
                    <a:pt x="18088" y="15842"/>
                  </a:lnTo>
                  <a:lnTo>
                    <a:pt x="18311" y="15694"/>
                  </a:lnTo>
                  <a:lnTo>
                    <a:pt x="18508" y="15546"/>
                  </a:lnTo>
                  <a:lnTo>
                    <a:pt x="18705" y="15373"/>
                  </a:lnTo>
                  <a:lnTo>
                    <a:pt x="18903" y="15176"/>
                  </a:lnTo>
                  <a:lnTo>
                    <a:pt x="19076" y="14979"/>
                  </a:lnTo>
                  <a:lnTo>
                    <a:pt x="19248" y="14756"/>
                  </a:lnTo>
                  <a:lnTo>
                    <a:pt x="19396" y="14534"/>
                  </a:lnTo>
                  <a:lnTo>
                    <a:pt x="19520" y="14312"/>
                  </a:lnTo>
                  <a:lnTo>
                    <a:pt x="19643" y="14090"/>
                  </a:lnTo>
                  <a:lnTo>
                    <a:pt x="19717" y="13868"/>
                  </a:lnTo>
                  <a:lnTo>
                    <a:pt x="19791" y="13646"/>
                  </a:lnTo>
                  <a:lnTo>
                    <a:pt x="19816" y="13424"/>
                  </a:lnTo>
                  <a:lnTo>
                    <a:pt x="19890" y="12980"/>
                  </a:lnTo>
                  <a:lnTo>
                    <a:pt x="20112" y="11623"/>
                  </a:lnTo>
                  <a:lnTo>
                    <a:pt x="20063" y="11524"/>
                  </a:lnTo>
                  <a:lnTo>
                    <a:pt x="20013" y="11425"/>
                  </a:lnTo>
                  <a:lnTo>
                    <a:pt x="19964" y="11203"/>
                  </a:lnTo>
                  <a:lnTo>
                    <a:pt x="19939" y="10956"/>
                  </a:lnTo>
                  <a:lnTo>
                    <a:pt x="19964" y="10710"/>
                  </a:lnTo>
                  <a:lnTo>
                    <a:pt x="19939" y="10463"/>
                  </a:lnTo>
                  <a:lnTo>
                    <a:pt x="19915" y="10241"/>
                  </a:lnTo>
                  <a:lnTo>
                    <a:pt x="19865" y="10117"/>
                  </a:lnTo>
                  <a:lnTo>
                    <a:pt x="19816" y="10019"/>
                  </a:lnTo>
                  <a:lnTo>
                    <a:pt x="19742" y="9920"/>
                  </a:lnTo>
                  <a:lnTo>
                    <a:pt x="19643" y="9821"/>
                  </a:lnTo>
                  <a:lnTo>
                    <a:pt x="19618" y="8933"/>
                  </a:lnTo>
                  <a:lnTo>
                    <a:pt x="19692" y="8810"/>
                  </a:lnTo>
                  <a:lnTo>
                    <a:pt x="19742" y="8711"/>
                  </a:lnTo>
                  <a:lnTo>
                    <a:pt x="19816" y="8291"/>
                  </a:lnTo>
                  <a:lnTo>
                    <a:pt x="19890" y="7872"/>
                  </a:lnTo>
                  <a:lnTo>
                    <a:pt x="20137" y="7798"/>
                  </a:lnTo>
                  <a:lnTo>
                    <a:pt x="20359" y="7748"/>
                  </a:lnTo>
                  <a:lnTo>
                    <a:pt x="20359" y="7551"/>
                  </a:lnTo>
                  <a:lnTo>
                    <a:pt x="20359" y="7354"/>
                  </a:lnTo>
                  <a:lnTo>
                    <a:pt x="20285" y="6984"/>
                  </a:lnTo>
                  <a:lnTo>
                    <a:pt x="20186" y="6613"/>
                  </a:lnTo>
                  <a:lnTo>
                    <a:pt x="20063" y="6268"/>
                  </a:lnTo>
                  <a:lnTo>
                    <a:pt x="19791" y="5528"/>
                  </a:lnTo>
                  <a:lnTo>
                    <a:pt x="19692" y="5157"/>
                  </a:lnTo>
                  <a:lnTo>
                    <a:pt x="19618" y="4787"/>
                  </a:lnTo>
                  <a:lnTo>
                    <a:pt x="19495" y="3948"/>
                  </a:lnTo>
                  <a:lnTo>
                    <a:pt x="19396" y="3109"/>
                  </a:lnTo>
                  <a:lnTo>
                    <a:pt x="19273" y="2320"/>
                  </a:lnTo>
                  <a:lnTo>
                    <a:pt x="19224" y="2073"/>
                  </a:lnTo>
                  <a:lnTo>
                    <a:pt x="19174" y="1826"/>
                  </a:lnTo>
                  <a:lnTo>
                    <a:pt x="19051" y="987"/>
                  </a:lnTo>
                  <a:lnTo>
                    <a:pt x="18952" y="666"/>
                  </a:lnTo>
                  <a:lnTo>
                    <a:pt x="18878" y="543"/>
                  </a:lnTo>
                  <a:lnTo>
                    <a:pt x="18829" y="518"/>
                  </a:lnTo>
                  <a:lnTo>
                    <a:pt x="18779" y="494"/>
                  </a:lnTo>
                  <a:lnTo>
                    <a:pt x="18779" y="247"/>
                  </a:lnTo>
                  <a:lnTo>
                    <a:pt x="18804" y="25"/>
                  </a:lnTo>
                  <a:lnTo>
                    <a:pt x="1873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5849656" y="1586545"/>
              <a:ext cx="494234" cy="428425"/>
            </a:xfrm>
            <a:custGeom>
              <a:rect b="b" l="l" r="r" t="t"/>
              <a:pathLst>
                <a:path extrusionOk="0" h="25220" w="29094">
                  <a:moveTo>
                    <a:pt x="23837" y="1"/>
                  </a:moveTo>
                  <a:lnTo>
                    <a:pt x="23714" y="26"/>
                  </a:lnTo>
                  <a:lnTo>
                    <a:pt x="23443" y="100"/>
                  </a:lnTo>
                  <a:lnTo>
                    <a:pt x="23319" y="124"/>
                  </a:lnTo>
                  <a:lnTo>
                    <a:pt x="22727" y="297"/>
                  </a:lnTo>
                  <a:lnTo>
                    <a:pt x="22159" y="445"/>
                  </a:lnTo>
                  <a:lnTo>
                    <a:pt x="21543" y="643"/>
                  </a:lnTo>
                  <a:lnTo>
                    <a:pt x="20926" y="791"/>
                  </a:lnTo>
                  <a:lnTo>
                    <a:pt x="20333" y="914"/>
                  </a:lnTo>
                  <a:lnTo>
                    <a:pt x="20037" y="963"/>
                  </a:lnTo>
                  <a:lnTo>
                    <a:pt x="19741" y="963"/>
                  </a:lnTo>
                  <a:lnTo>
                    <a:pt x="19371" y="988"/>
                  </a:lnTo>
                  <a:lnTo>
                    <a:pt x="19026" y="1037"/>
                  </a:lnTo>
                  <a:lnTo>
                    <a:pt x="18705" y="1136"/>
                  </a:lnTo>
                  <a:lnTo>
                    <a:pt x="18409" y="1235"/>
                  </a:lnTo>
                  <a:lnTo>
                    <a:pt x="18113" y="1333"/>
                  </a:lnTo>
                  <a:lnTo>
                    <a:pt x="17841" y="1482"/>
                  </a:lnTo>
                  <a:lnTo>
                    <a:pt x="17570" y="1630"/>
                  </a:lnTo>
                  <a:lnTo>
                    <a:pt x="17348" y="1802"/>
                  </a:lnTo>
                  <a:lnTo>
                    <a:pt x="17101" y="2000"/>
                  </a:lnTo>
                  <a:lnTo>
                    <a:pt x="16879" y="2197"/>
                  </a:lnTo>
                  <a:lnTo>
                    <a:pt x="16484" y="2617"/>
                  </a:lnTo>
                  <a:lnTo>
                    <a:pt x="16089" y="3061"/>
                  </a:lnTo>
                  <a:lnTo>
                    <a:pt x="15719" y="3530"/>
                  </a:lnTo>
                  <a:lnTo>
                    <a:pt x="15645" y="3628"/>
                  </a:lnTo>
                  <a:lnTo>
                    <a:pt x="15472" y="3850"/>
                  </a:lnTo>
                  <a:lnTo>
                    <a:pt x="15324" y="4073"/>
                  </a:lnTo>
                  <a:lnTo>
                    <a:pt x="15053" y="4566"/>
                  </a:lnTo>
                  <a:lnTo>
                    <a:pt x="14806" y="5060"/>
                  </a:lnTo>
                  <a:lnTo>
                    <a:pt x="14584" y="5553"/>
                  </a:lnTo>
                  <a:lnTo>
                    <a:pt x="14288" y="6244"/>
                  </a:lnTo>
                  <a:lnTo>
                    <a:pt x="14115" y="6589"/>
                  </a:lnTo>
                  <a:lnTo>
                    <a:pt x="13942" y="6910"/>
                  </a:lnTo>
                  <a:lnTo>
                    <a:pt x="13720" y="7206"/>
                  </a:lnTo>
                  <a:lnTo>
                    <a:pt x="13473" y="7478"/>
                  </a:lnTo>
                  <a:lnTo>
                    <a:pt x="13202" y="7725"/>
                  </a:lnTo>
                  <a:lnTo>
                    <a:pt x="12881" y="7947"/>
                  </a:lnTo>
                  <a:lnTo>
                    <a:pt x="12783" y="7996"/>
                  </a:lnTo>
                  <a:lnTo>
                    <a:pt x="12708" y="8070"/>
                  </a:lnTo>
                  <a:lnTo>
                    <a:pt x="12634" y="8169"/>
                  </a:lnTo>
                  <a:lnTo>
                    <a:pt x="12585" y="8267"/>
                  </a:lnTo>
                  <a:lnTo>
                    <a:pt x="12536" y="8366"/>
                  </a:lnTo>
                  <a:lnTo>
                    <a:pt x="12511" y="8490"/>
                  </a:lnTo>
                  <a:lnTo>
                    <a:pt x="12511" y="8588"/>
                  </a:lnTo>
                  <a:lnTo>
                    <a:pt x="12511" y="8712"/>
                  </a:lnTo>
                  <a:lnTo>
                    <a:pt x="12560" y="8909"/>
                  </a:lnTo>
                  <a:lnTo>
                    <a:pt x="12659" y="9082"/>
                  </a:lnTo>
                  <a:lnTo>
                    <a:pt x="12783" y="9205"/>
                  </a:lnTo>
                  <a:lnTo>
                    <a:pt x="12857" y="9255"/>
                  </a:lnTo>
                  <a:lnTo>
                    <a:pt x="12955" y="9304"/>
                  </a:lnTo>
                  <a:lnTo>
                    <a:pt x="13054" y="9329"/>
                  </a:lnTo>
                  <a:lnTo>
                    <a:pt x="13153" y="9378"/>
                  </a:lnTo>
                  <a:lnTo>
                    <a:pt x="13202" y="9427"/>
                  </a:lnTo>
                  <a:lnTo>
                    <a:pt x="13251" y="9501"/>
                  </a:lnTo>
                  <a:lnTo>
                    <a:pt x="13276" y="9575"/>
                  </a:lnTo>
                  <a:lnTo>
                    <a:pt x="13301" y="9699"/>
                  </a:lnTo>
                  <a:lnTo>
                    <a:pt x="13325" y="10019"/>
                  </a:lnTo>
                  <a:lnTo>
                    <a:pt x="13325" y="10217"/>
                  </a:lnTo>
                  <a:lnTo>
                    <a:pt x="13350" y="10439"/>
                  </a:lnTo>
                  <a:lnTo>
                    <a:pt x="13399" y="10661"/>
                  </a:lnTo>
                  <a:lnTo>
                    <a:pt x="13498" y="10883"/>
                  </a:lnTo>
                  <a:lnTo>
                    <a:pt x="13523" y="11007"/>
                  </a:lnTo>
                  <a:lnTo>
                    <a:pt x="13572" y="11105"/>
                  </a:lnTo>
                  <a:lnTo>
                    <a:pt x="13572" y="11229"/>
                  </a:lnTo>
                  <a:lnTo>
                    <a:pt x="13547" y="11352"/>
                  </a:lnTo>
                  <a:lnTo>
                    <a:pt x="13498" y="11451"/>
                  </a:lnTo>
                  <a:lnTo>
                    <a:pt x="13399" y="11549"/>
                  </a:lnTo>
                  <a:lnTo>
                    <a:pt x="13276" y="11623"/>
                  </a:lnTo>
                  <a:lnTo>
                    <a:pt x="13153" y="11673"/>
                  </a:lnTo>
                  <a:lnTo>
                    <a:pt x="12881" y="11821"/>
                  </a:lnTo>
                  <a:lnTo>
                    <a:pt x="12610" y="12018"/>
                  </a:lnTo>
                  <a:lnTo>
                    <a:pt x="12363" y="12265"/>
                  </a:lnTo>
                  <a:lnTo>
                    <a:pt x="12166" y="12561"/>
                  </a:lnTo>
                  <a:lnTo>
                    <a:pt x="11968" y="12783"/>
                  </a:lnTo>
                  <a:lnTo>
                    <a:pt x="11771" y="13005"/>
                  </a:lnTo>
                  <a:lnTo>
                    <a:pt x="11549" y="13153"/>
                  </a:lnTo>
                  <a:lnTo>
                    <a:pt x="11302" y="13301"/>
                  </a:lnTo>
                  <a:lnTo>
                    <a:pt x="11031" y="13400"/>
                  </a:lnTo>
                  <a:lnTo>
                    <a:pt x="10759" y="13499"/>
                  </a:lnTo>
                  <a:lnTo>
                    <a:pt x="10142" y="13647"/>
                  </a:lnTo>
                  <a:lnTo>
                    <a:pt x="9723" y="13770"/>
                  </a:lnTo>
                  <a:lnTo>
                    <a:pt x="9303" y="13894"/>
                  </a:lnTo>
                  <a:lnTo>
                    <a:pt x="8884" y="14042"/>
                  </a:lnTo>
                  <a:lnTo>
                    <a:pt x="8686" y="14140"/>
                  </a:lnTo>
                  <a:lnTo>
                    <a:pt x="8489" y="14239"/>
                  </a:lnTo>
                  <a:lnTo>
                    <a:pt x="8020" y="14042"/>
                  </a:lnTo>
                  <a:lnTo>
                    <a:pt x="7551" y="13918"/>
                  </a:lnTo>
                  <a:lnTo>
                    <a:pt x="7058" y="13820"/>
                  </a:lnTo>
                  <a:lnTo>
                    <a:pt x="6564" y="13795"/>
                  </a:lnTo>
                  <a:lnTo>
                    <a:pt x="6046" y="13820"/>
                  </a:lnTo>
                  <a:lnTo>
                    <a:pt x="5552" y="13894"/>
                  </a:lnTo>
                  <a:lnTo>
                    <a:pt x="5084" y="14017"/>
                  </a:lnTo>
                  <a:lnTo>
                    <a:pt x="4615" y="14165"/>
                  </a:lnTo>
                  <a:lnTo>
                    <a:pt x="4146" y="14338"/>
                  </a:lnTo>
                  <a:lnTo>
                    <a:pt x="3726" y="14535"/>
                  </a:lnTo>
                  <a:lnTo>
                    <a:pt x="2887" y="14930"/>
                  </a:lnTo>
                  <a:lnTo>
                    <a:pt x="2715" y="15029"/>
                  </a:lnTo>
                  <a:lnTo>
                    <a:pt x="2567" y="15152"/>
                  </a:lnTo>
                  <a:lnTo>
                    <a:pt x="2419" y="15276"/>
                  </a:lnTo>
                  <a:lnTo>
                    <a:pt x="2295" y="15424"/>
                  </a:lnTo>
                  <a:lnTo>
                    <a:pt x="2172" y="15596"/>
                  </a:lnTo>
                  <a:lnTo>
                    <a:pt x="2098" y="15744"/>
                  </a:lnTo>
                  <a:lnTo>
                    <a:pt x="2024" y="15942"/>
                  </a:lnTo>
                  <a:lnTo>
                    <a:pt x="1999" y="16114"/>
                  </a:lnTo>
                  <a:lnTo>
                    <a:pt x="1974" y="16312"/>
                  </a:lnTo>
                  <a:lnTo>
                    <a:pt x="1999" y="16485"/>
                  </a:lnTo>
                  <a:lnTo>
                    <a:pt x="2024" y="16657"/>
                  </a:lnTo>
                  <a:lnTo>
                    <a:pt x="2073" y="16830"/>
                  </a:lnTo>
                  <a:lnTo>
                    <a:pt x="2147" y="17003"/>
                  </a:lnTo>
                  <a:lnTo>
                    <a:pt x="2246" y="17176"/>
                  </a:lnTo>
                  <a:lnTo>
                    <a:pt x="2369" y="17299"/>
                  </a:lnTo>
                  <a:lnTo>
                    <a:pt x="2493" y="17447"/>
                  </a:lnTo>
                  <a:lnTo>
                    <a:pt x="2690" y="17669"/>
                  </a:lnTo>
                  <a:lnTo>
                    <a:pt x="2863" y="17866"/>
                  </a:lnTo>
                  <a:lnTo>
                    <a:pt x="2937" y="18089"/>
                  </a:lnTo>
                  <a:lnTo>
                    <a:pt x="2986" y="18311"/>
                  </a:lnTo>
                  <a:lnTo>
                    <a:pt x="2961" y="18533"/>
                  </a:lnTo>
                  <a:lnTo>
                    <a:pt x="2887" y="18780"/>
                  </a:lnTo>
                  <a:lnTo>
                    <a:pt x="2739" y="19026"/>
                  </a:lnTo>
                  <a:lnTo>
                    <a:pt x="2542" y="19298"/>
                  </a:lnTo>
                  <a:lnTo>
                    <a:pt x="2073" y="19865"/>
                  </a:lnTo>
                  <a:lnTo>
                    <a:pt x="1604" y="20383"/>
                  </a:lnTo>
                  <a:lnTo>
                    <a:pt x="1086" y="20902"/>
                  </a:lnTo>
                  <a:lnTo>
                    <a:pt x="568" y="21371"/>
                  </a:lnTo>
                  <a:lnTo>
                    <a:pt x="420" y="21519"/>
                  </a:lnTo>
                  <a:lnTo>
                    <a:pt x="247" y="21667"/>
                  </a:lnTo>
                  <a:lnTo>
                    <a:pt x="124" y="21864"/>
                  </a:lnTo>
                  <a:lnTo>
                    <a:pt x="0" y="22037"/>
                  </a:lnTo>
                  <a:lnTo>
                    <a:pt x="99" y="22061"/>
                  </a:lnTo>
                  <a:lnTo>
                    <a:pt x="198" y="22086"/>
                  </a:lnTo>
                  <a:lnTo>
                    <a:pt x="272" y="22160"/>
                  </a:lnTo>
                  <a:lnTo>
                    <a:pt x="346" y="22234"/>
                  </a:lnTo>
                  <a:lnTo>
                    <a:pt x="395" y="22308"/>
                  </a:lnTo>
                  <a:lnTo>
                    <a:pt x="321" y="22506"/>
                  </a:lnTo>
                  <a:lnTo>
                    <a:pt x="296" y="22728"/>
                  </a:lnTo>
                  <a:lnTo>
                    <a:pt x="321" y="22974"/>
                  </a:lnTo>
                  <a:lnTo>
                    <a:pt x="420" y="23221"/>
                  </a:lnTo>
                  <a:lnTo>
                    <a:pt x="469" y="23345"/>
                  </a:lnTo>
                  <a:lnTo>
                    <a:pt x="543" y="23443"/>
                  </a:lnTo>
                  <a:lnTo>
                    <a:pt x="617" y="23517"/>
                  </a:lnTo>
                  <a:lnTo>
                    <a:pt x="691" y="23591"/>
                  </a:lnTo>
                  <a:lnTo>
                    <a:pt x="765" y="23616"/>
                  </a:lnTo>
                  <a:lnTo>
                    <a:pt x="864" y="23665"/>
                  </a:lnTo>
                  <a:lnTo>
                    <a:pt x="1037" y="23665"/>
                  </a:lnTo>
                  <a:lnTo>
                    <a:pt x="1209" y="23641"/>
                  </a:lnTo>
                  <a:lnTo>
                    <a:pt x="1407" y="23616"/>
                  </a:lnTo>
                  <a:lnTo>
                    <a:pt x="1752" y="23517"/>
                  </a:lnTo>
                  <a:lnTo>
                    <a:pt x="3578" y="23147"/>
                  </a:lnTo>
                  <a:lnTo>
                    <a:pt x="5429" y="22752"/>
                  </a:lnTo>
                  <a:lnTo>
                    <a:pt x="7280" y="22358"/>
                  </a:lnTo>
                  <a:lnTo>
                    <a:pt x="9130" y="21987"/>
                  </a:lnTo>
                  <a:lnTo>
                    <a:pt x="9353" y="21938"/>
                  </a:lnTo>
                  <a:lnTo>
                    <a:pt x="9575" y="21839"/>
                  </a:lnTo>
                  <a:lnTo>
                    <a:pt x="9846" y="21790"/>
                  </a:lnTo>
                  <a:lnTo>
                    <a:pt x="9969" y="21790"/>
                  </a:lnTo>
                  <a:lnTo>
                    <a:pt x="10068" y="21815"/>
                  </a:lnTo>
                  <a:lnTo>
                    <a:pt x="10636" y="21741"/>
                  </a:lnTo>
                  <a:lnTo>
                    <a:pt x="11179" y="21642"/>
                  </a:lnTo>
                  <a:lnTo>
                    <a:pt x="11179" y="21568"/>
                  </a:lnTo>
                  <a:lnTo>
                    <a:pt x="19371" y="19890"/>
                  </a:lnTo>
                  <a:lnTo>
                    <a:pt x="19420" y="19890"/>
                  </a:lnTo>
                  <a:lnTo>
                    <a:pt x="19593" y="19841"/>
                  </a:lnTo>
                  <a:lnTo>
                    <a:pt x="19642" y="20137"/>
                  </a:lnTo>
                  <a:lnTo>
                    <a:pt x="19840" y="20408"/>
                  </a:lnTo>
                  <a:lnTo>
                    <a:pt x="20087" y="20680"/>
                  </a:lnTo>
                  <a:lnTo>
                    <a:pt x="20333" y="20951"/>
                  </a:lnTo>
                  <a:lnTo>
                    <a:pt x="20605" y="21198"/>
                  </a:lnTo>
                  <a:lnTo>
                    <a:pt x="20901" y="21420"/>
                  </a:lnTo>
                  <a:lnTo>
                    <a:pt x="21197" y="21617"/>
                  </a:lnTo>
                  <a:lnTo>
                    <a:pt x="21814" y="22012"/>
                  </a:lnTo>
                  <a:lnTo>
                    <a:pt x="22727" y="22604"/>
                  </a:lnTo>
                  <a:lnTo>
                    <a:pt x="23196" y="22876"/>
                  </a:lnTo>
                  <a:lnTo>
                    <a:pt x="23467" y="22999"/>
                  </a:lnTo>
                  <a:lnTo>
                    <a:pt x="23714" y="23098"/>
                  </a:lnTo>
                  <a:lnTo>
                    <a:pt x="23739" y="23123"/>
                  </a:lnTo>
                  <a:lnTo>
                    <a:pt x="24134" y="23246"/>
                  </a:lnTo>
                  <a:lnTo>
                    <a:pt x="24405" y="23295"/>
                  </a:lnTo>
                  <a:lnTo>
                    <a:pt x="24479" y="23320"/>
                  </a:lnTo>
                  <a:lnTo>
                    <a:pt x="24504" y="23345"/>
                  </a:lnTo>
                  <a:lnTo>
                    <a:pt x="25318" y="23616"/>
                  </a:lnTo>
                  <a:lnTo>
                    <a:pt x="26108" y="23887"/>
                  </a:lnTo>
                  <a:lnTo>
                    <a:pt x="26897" y="24208"/>
                  </a:lnTo>
                  <a:lnTo>
                    <a:pt x="27662" y="24578"/>
                  </a:lnTo>
                  <a:lnTo>
                    <a:pt x="27909" y="24677"/>
                  </a:lnTo>
                  <a:lnTo>
                    <a:pt x="28106" y="24751"/>
                  </a:lnTo>
                  <a:lnTo>
                    <a:pt x="28279" y="24973"/>
                  </a:lnTo>
                  <a:lnTo>
                    <a:pt x="28452" y="25220"/>
                  </a:lnTo>
                  <a:lnTo>
                    <a:pt x="28575" y="25195"/>
                  </a:lnTo>
                  <a:lnTo>
                    <a:pt x="28699" y="25121"/>
                  </a:lnTo>
                  <a:lnTo>
                    <a:pt x="28797" y="25047"/>
                  </a:lnTo>
                  <a:lnTo>
                    <a:pt x="28871" y="24949"/>
                  </a:lnTo>
                  <a:lnTo>
                    <a:pt x="29019" y="24726"/>
                  </a:lnTo>
                  <a:lnTo>
                    <a:pt x="29093" y="24529"/>
                  </a:lnTo>
                  <a:lnTo>
                    <a:pt x="28921" y="24529"/>
                  </a:lnTo>
                  <a:lnTo>
                    <a:pt x="28748" y="24554"/>
                  </a:lnTo>
                  <a:lnTo>
                    <a:pt x="28600" y="24529"/>
                  </a:lnTo>
                  <a:lnTo>
                    <a:pt x="28674" y="24332"/>
                  </a:lnTo>
                  <a:lnTo>
                    <a:pt x="28748" y="24085"/>
                  </a:lnTo>
                  <a:lnTo>
                    <a:pt x="28600" y="23912"/>
                  </a:lnTo>
                  <a:lnTo>
                    <a:pt x="28773" y="23715"/>
                  </a:lnTo>
                  <a:lnTo>
                    <a:pt x="28896" y="23493"/>
                  </a:lnTo>
                  <a:lnTo>
                    <a:pt x="28995" y="23295"/>
                  </a:lnTo>
                  <a:lnTo>
                    <a:pt x="29044" y="23073"/>
                  </a:lnTo>
                  <a:lnTo>
                    <a:pt x="29044" y="22900"/>
                  </a:lnTo>
                  <a:lnTo>
                    <a:pt x="29044" y="22728"/>
                  </a:lnTo>
                  <a:lnTo>
                    <a:pt x="29044" y="22530"/>
                  </a:lnTo>
                  <a:lnTo>
                    <a:pt x="29019" y="22358"/>
                  </a:lnTo>
                  <a:lnTo>
                    <a:pt x="28921" y="21963"/>
                  </a:lnTo>
                  <a:lnTo>
                    <a:pt x="28822" y="21568"/>
                  </a:lnTo>
                  <a:lnTo>
                    <a:pt x="28723" y="21173"/>
                  </a:lnTo>
                  <a:lnTo>
                    <a:pt x="28279" y="18631"/>
                  </a:lnTo>
                  <a:lnTo>
                    <a:pt x="28304" y="18311"/>
                  </a:lnTo>
                  <a:lnTo>
                    <a:pt x="28378" y="18015"/>
                  </a:lnTo>
                  <a:lnTo>
                    <a:pt x="28353" y="18039"/>
                  </a:lnTo>
                  <a:lnTo>
                    <a:pt x="28205" y="18015"/>
                  </a:lnTo>
                  <a:lnTo>
                    <a:pt x="28106" y="17225"/>
                  </a:lnTo>
                  <a:lnTo>
                    <a:pt x="28057" y="16435"/>
                  </a:lnTo>
                  <a:lnTo>
                    <a:pt x="28032" y="15646"/>
                  </a:lnTo>
                  <a:lnTo>
                    <a:pt x="28057" y="14856"/>
                  </a:lnTo>
                  <a:lnTo>
                    <a:pt x="28057" y="14239"/>
                  </a:lnTo>
                  <a:lnTo>
                    <a:pt x="28057" y="13943"/>
                  </a:lnTo>
                  <a:lnTo>
                    <a:pt x="28008" y="13647"/>
                  </a:lnTo>
                  <a:lnTo>
                    <a:pt x="28032" y="13598"/>
                  </a:lnTo>
                  <a:lnTo>
                    <a:pt x="28008" y="13573"/>
                  </a:lnTo>
                  <a:lnTo>
                    <a:pt x="27934" y="13252"/>
                  </a:lnTo>
                  <a:lnTo>
                    <a:pt x="27810" y="12907"/>
                  </a:lnTo>
                  <a:lnTo>
                    <a:pt x="27712" y="12857"/>
                  </a:lnTo>
                  <a:lnTo>
                    <a:pt x="27638" y="12783"/>
                  </a:lnTo>
                  <a:lnTo>
                    <a:pt x="27588" y="12685"/>
                  </a:lnTo>
                  <a:lnTo>
                    <a:pt x="27564" y="12610"/>
                  </a:lnTo>
                  <a:lnTo>
                    <a:pt x="27539" y="12512"/>
                  </a:lnTo>
                  <a:lnTo>
                    <a:pt x="27539" y="12413"/>
                  </a:lnTo>
                  <a:lnTo>
                    <a:pt x="27564" y="12191"/>
                  </a:lnTo>
                  <a:lnTo>
                    <a:pt x="27440" y="12018"/>
                  </a:lnTo>
                  <a:lnTo>
                    <a:pt x="27317" y="11846"/>
                  </a:lnTo>
                  <a:lnTo>
                    <a:pt x="27243" y="11673"/>
                  </a:lnTo>
                  <a:lnTo>
                    <a:pt x="27169" y="11475"/>
                  </a:lnTo>
                  <a:lnTo>
                    <a:pt x="27119" y="11303"/>
                  </a:lnTo>
                  <a:lnTo>
                    <a:pt x="27070" y="11105"/>
                  </a:lnTo>
                  <a:lnTo>
                    <a:pt x="27021" y="10710"/>
                  </a:lnTo>
                  <a:lnTo>
                    <a:pt x="26996" y="9896"/>
                  </a:lnTo>
                  <a:lnTo>
                    <a:pt x="26947" y="9501"/>
                  </a:lnTo>
                  <a:lnTo>
                    <a:pt x="26873" y="9131"/>
                  </a:lnTo>
                  <a:lnTo>
                    <a:pt x="26799" y="9082"/>
                  </a:lnTo>
                  <a:lnTo>
                    <a:pt x="26725" y="9057"/>
                  </a:lnTo>
                  <a:lnTo>
                    <a:pt x="26700" y="8983"/>
                  </a:lnTo>
                  <a:lnTo>
                    <a:pt x="26650" y="8934"/>
                  </a:lnTo>
                  <a:lnTo>
                    <a:pt x="26626" y="8810"/>
                  </a:lnTo>
                  <a:lnTo>
                    <a:pt x="26626" y="8662"/>
                  </a:lnTo>
                  <a:lnTo>
                    <a:pt x="26478" y="8638"/>
                  </a:lnTo>
                  <a:lnTo>
                    <a:pt x="26330" y="8613"/>
                  </a:lnTo>
                  <a:lnTo>
                    <a:pt x="26231" y="8588"/>
                  </a:lnTo>
                  <a:lnTo>
                    <a:pt x="26132" y="8539"/>
                  </a:lnTo>
                  <a:lnTo>
                    <a:pt x="26083" y="8490"/>
                  </a:lnTo>
                  <a:lnTo>
                    <a:pt x="26009" y="8416"/>
                  </a:lnTo>
                  <a:lnTo>
                    <a:pt x="25984" y="8341"/>
                  </a:lnTo>
                  <a:lnTo>
                    <a:pt x="25935" y="8243"/>
                  </a:lnTo>
                  <a:lnTo>
                    <a:pt x="25910" y="8070"/>
                  </a:lnTo>
                  <a:lnTo>
                    <a:pt x="25910" y="7873"/>
                  </a:lnTo>
                  <a:lnTo>
                    <a:pt x="25910" y="7453"/>
                  </a:lnTo>
                  <a:lnTo>
                    <a:pt x="25713" y="7157"/>
                  </a:lnTo>
                  <a:lnTo>
                    <a:pt x="25540" y="6836"/>
                  </a:lnTo>
                  <a:lnTo>
                    <a:pt x="25392" y="6515"/>
                  </a:lnTo>
                  <a:lnTo>
                    <a:pt x="25293" y="6170"/>
                  </a:lnTo>
                  <a:lnTo>
                    <a:pt x="25219" y="5825"/>
                  </a:lnTo>
                  <a:lnTo>
                    <a:pt x="25195" y="5479"/>
                  </a:lnTo>
                  <a:lnTo>
                    <a:pt x="25219" y="5109"/>
                  </a:lnTo>
                  <a:lnTo>
                    <a:pt x="25293" y="4739"/>
                  </a:lnTo>
                  <a:lnTo>
                    <a:pt x="25318" y="4591"/>
                  </a:lnTo>
                  <a:lnTo>
                    <a:pt x="25343" y="4443"/>
                  </a:lnTo>
                  <a:lnTo>
                    <a:pt x="25343" y="4171"/>
                  </a:lnTo>
                  <a:lnTo>
                    <a:pt x="25293" y="3875"/>
                  </a:lnTo>
                  <a:lnTo>
                    <a:pt x="25219" y="3604"/>
                  </a:lnTo>
                  <a:lnTo>
                    <a:pt x="25047" y="3036"/>
                  </a:lnTo>
                  <a:lnTo>
                    <a:pt x="24997" y="2765"/>
                  </a:lnTo>
                  <a:lnTo>
                    <a:pt x="24973" y="2469"/>
                  </a:lnTo>
                  <a:lnTo>
                    <a:pt x="24824" y="2345"/>
                  </a:lnTo>
                  <a:lnTo>
                    <a:pt x="24726" y="2222"/>
                  </a:lnTo>
                  <a:lnTo>
                    <a:pt x="24627" y="2074"/>
                  </a:lnTo>
                  <a:lnTo>
                    <a:pt x="24528" y="1901"/>
                  </a:lnTo>
                  <a:lnTo>
                    <a:pt x="24479" y="1753"/>
                  </a:lnTo>
                  <a:lnTo>
                    <a:pt x="24430" y="1580"/>
                  </a:lnTo>
                  <a:lnTo>
                    <a:pt x="24380" y="1284"/>
                  </a:lnTo>
                  <a:lnTo>
                    <a:pt x="24380" y="963"/>
                  </a:lnTo>
                  <a:lnTo>
                    <a:pt x="24405" y="692"/>
                  </a:lnTo>
                  <a:lnTo>
                    <a:pt x="24479" y="470"/>
                  </a:lnTo>
                  <a:lnTo>
                    <a:pt x="24578" y="248"/>
                  </a:lnTo>
                  <a:lnTo>
                    <a:pt x="24553" y="223"/>
                  </a:lnTo>
                  <a:lnTo>
                    <a:pt x="24454" y="149"/>
                  </a:lnTo>
                  <a:lnTo>
                    <a:pt x="24331" y="75"/>
                  </a:lnTo>
                  <a:lnTo>
                    <a:pt x="24183" y="26"/>
                  </a:lnTo>
                  <a:lnTo>
                    <a:pt x="2398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5796418" y="1923574"/>
              <a:ext cx="461958" cy="306030"/>
            </a:xfrm>
            <a:custGeom>
              <a:rect b="b" l="l" r="r" t="t"/>
              <a:pathLst>
                <a:path extrusionOk="0" h="18015" w="27194">
                  <a:moveTo>
                    <a:pt x="22727" y="1"/>
                  </a:moveTo>
                  <a:lnTo>
                    <a:pt x="22554" y="50"/>
                  </a:lnTo>
                  <a:lnTo>
                    <a:pt x="22505" y="50"/>
                  </a:lnTo>
                  <a:lnTo>
                    <a:pt x="14313" y="1728"/>
                  </a:lnTo>
                  <a:lnTo>
                    <a:pt x="14313" y="1802"/>
                  </a:lnTo>
                  <a:lnTo>
                    <a:pt x="13770" y="1901"/>
                  </a:lnTo>
                  <a:lnTo>
                    <a:pt x="13202" y="1975"/>
                  </a:lnTo>
                  <a:lnTo>
                    <a:pt x="13103" y="1950"/>
                  </a:lnTo>
                  <a:lnTo>
                    <a:pt x="12980" y="1950"/>
                  </a:lnTo>
                  <a:lnTo>
                    <a:pt x="12709" y="1999"/>
                  </a:lnTo>
                  <a:lnTo>
                    <a:pt x="12487" y="2098"/>
                  </a:lnTo>
                  <a:lnTo>
                    <a:pt x="12264" y="2147"/>
                  </a:lnTo>
                  <a:lnTo>
                    <a:pt x="10414" y="2518"/>
                  </a:lnTo>
                  <a:lnTo>
                    <a:pt x="8563" y="2912"/>
                  </a:lnTo>
                  <a:lnTo>
                    <a:pt x="6712" y="3307"/>
                  </a:lnTo>
                  <a:lnTo>
                    <a:pt x="4886" y="3677"/>
                  </a:lnTo>
                  <a:lnTo>
                    <a:pt x="4541" y="3776"/>
                  </a:lnTo>
                  <a:lnTo>
                    <a:pt x="4343" y="3801"/>
                  </a:lnTo>
                  <a:lnTo>
                    <a:pt x="4171" y="3825"/>
                  </a:lnTo>
                  <a:lnTo>
                    <a:pt x="3998" y="3825"/>
                  </a:lnTo>
                  <a:lnTo>
                    <a:pt x="3899" y="3776"/>
                  </a:lnTo>
                  <a:lnTo>
                    <a:pt x="3825" y="3751"/>
                  </a:lnTo>
                  <a:lnTo>
                    <a:pt x="3751" y="3677"/>
                  </a:lnTo>
                  <a:lnTo>
                    <a:pt x="3677" y="3603"/>
                  </a:lnTo>
                  <a:lnTo>
                    <a:pt x="3603" y="3505"/>
                  </a:lnTo>
                  <a:lnTo>
                    <a:pt x="3554" y="3381"/>
                  </a:lnTo>
                  <a:lnTo>
                    <a:pt x="3455" y="3134"/>
                  </a:lnTo>
                  <a:lnTo>
                    <a:pt x="3430" y="2888"/>
                  </a:lnTo>
                  <a:lnTo>
                    <a:pt x="3455" y="2666"/>
                  </a:lnTo>
                  <a:lnTo>
                    <a:pt x="3529" y="2468"/>
                  </a:lnTo>
                  <a:lnTo>
                    <a:pt x="3480" y="2394"/>
                  </a:lnTo>
                  <a:lnTo>
                    <a:pt x="3406" y="2320"/>
                  </a:lnTo>
                  <a:lnTo>
                    <a:pt x="3332" y="2246"/>
                  </a:lnTo>
                  <a:lnTo>
                    <a:pt x="3233" y="2221"/>
                  </a:lnTo>
                  <a:lnTo>
                    <a:pt x="3134" y="2197"/>
                  </a:lnTo>
                  <a:lnTo>
                    <a:pt x="3110" y="2197"/>
                  </a:lnTo>
                  <a:lnTo>
                    <a:pt x="2986" y="2221"/>
                  </a:lnTo>
                  <a:lnTo>
                    <a:pt x="2888" y="2271"/>
                  </a:lnTo>
                  <a:lnTo>
                    <a:pt x="2789" y="2345"/>
                  </a:lnTo>
                  <a:lnTo>
                    <a:pt x="2690" y="2444"/>
                  </a:lnTo>
                  <a:lnTo>
                    <a:pt x="2591" y="2592"/>
                  </a:lnTo>
                  <a:lnTo>
                    <a:pt x="2493" y="2715"/>
                  </a:lnTo>
                  <a:lnTo>
                    <a:pt x="2394" y="2814"/>
                  </a:lnTo>
                  <a:lnTo>
                    <a:pt x="2271" y="2912"/>
                  </a:lnTo>
                  <a:lnTo>
                    <a:pt x="2024" y="3060"/>
                  </a:lnTo>
                  <a:lnTo>
                    <a:pt x="1752" y="3184"/>
                  </a:lnTo>
                  <a:lnTo>
                    <a:pt x="1358" y="3381"/>
                  </a:lnTo>
                  <a:lnTo>
                    <a:pt x="1160" y="3505"/>
                  </a:lnTo>
                  <a:lnTo>
                    <a:pt x="987" y="3653"/>
                  </a:lnTo>
                  <a:lnTo>
                    <a:pt x="790" y="3850"/>
                  </a:lnTo>
                  <a:lnTo>
                    <a:pt x="568" y="4047"/>
                  </a:lnTo>
                  <a:lnTo>
                    <a:pt x="346" y="4294"/>
                  </a:lnTo>
                  <a:lnTo>
                    <a:pt x="247" y="4442"/>
                  </a:lnTo>
                  <a:lnTo>
                    <a:pt x="173" y="4590"/>
                  </a:lnTo>
                  <a:lnTo>
                    <a:pt x="99" y="4738"/>
                  </a:lnTo>
                  <a:lnTo>
                    <a:pt x="25" y="4936"/>
                  </a:lnTo>
                  <a:lnTo>
                    <a:pt x="0" y="5158"/>
                  </a:lnTo>
                  <a:lnTo>
                    <a:pt x="0" y="5405"/>
                  </a:lnTo>
                  <a:lnTo>
                    <a:pt x="50" y="5429"/>
                  </a:lnTo>
                  <a:lnTo>
                    <a:pt x="99" y="5454"/>
                  </a:lnTo>
                  <a:lnTo>
                    <a:pt x="173" y="5577"/>
                  </a:lnTo>
                  <a:lnTo>
                    <a:pt x="272" y="5898"/>
                  </a:lnTo>
                  <a:lnTo>
                    <a:pt x="395" y="6737"/>
                  </a:lnTo>
                  <a:lnTo>
                    <a:pt x="445" y="6984"/>
                  </a:lnTo>
                  <a:lnTo>
                    <a:pt x="494" y="7231"/>
                  </a:lnTo>
                  <a:lnTo>
                    <a:pt x="617" y="8020"/>
                  </a:lnTo>
                  <a:lnTo>
                    <a:pt x="716" y="8859"/>
                  </a:lnTo>
                  <a:lnTo>
                    <a:pt x="839" y="9698"/>
                  </a:lnTo>
                  <a:lnTo>
                    <a:pt x="987" y="10587"/>
                  </a:lnTo>
                  <a:lnTo>
                    <a:pt x="1160" y="11549"/>
                  </a:lnTo>
                  <a:lnTo>
                    <a:pt x="1333" y="12314"/>
                  </a:lnTo>
                  <a:lnTo>
                    <a:pt x="1407" y="12536"/>
                  </a:lnTo>
                  <a:lnTo>
                    <a:pt x="1432" y="12610"/>
                  </a:lnTo>
                  <a:lnTo>
                    <a:pt x="1456" y="12635"/>
                  </a:lnTo>
                  <a:lnTo>
                    <a:pt x="1580" y="12659"/>
                  </a:lnTo>
                  <a:lnTo>
                    <a:pt x="2345" y="17200"/>
                  </a:lnTo>
                  <a:lnTo>
                    <a:pt x="2394" y="17422"/>
                  </a:lnTo>
                  <a:lnTo>
                    <a:pt x="2468" y="17619"/>
                  </a:lnTo>
                  <a:lnTo>
                    <a:pt x="2542" y="17767"/>
                  </a:lnTo>
                  <a:lnTo>
                    <a:pt x="2665" y="17891"/>
                  </a:lnTo>
                  <a:lnTo>
                    <a:pt x="2789" y="17965"/>
                  </a:lnTo>
                  <a:lnTo>
                    <a:pt x="2986" y="18014"/>
                  </a:lnTo>
                  <a:lnTo>
                    <a:pt x="3184" y="18014"/>
                  </a:lnTo>
                  <a:lnTo>
                    <a:pt x="3430" y="17990"/>
                  </a:lnTo>
                  <a:lnTo>
                    <a:pt x="4319" y="17817"/>
                  </a:lnTo>
                  <a:lnTo>
                    <a:pt x="5207" y="17669"/>
                  </a:lnTo>
                  <a:lnTo>
                    <a:pt x="6959" y="17422"/>
                  </a:lnTo>
                  <a:lnTo>
                    <a:pt x="7058" y="17447"/>
                  </a:lnTo>
                  <a:lnTo>
                    <a:pt x="7206" y="17545"/>
                  </a:lnTo>
                  <a:lnTo>
                    <a:pt x="7305" y="17348"/>
                  </a:lnTo>
                  <a:lnTo>
                    <a:pt x="7971" y="17249"/>
                  </a:lnTo>
                  <a:lnTo>
                    <a:pt x="8637" y="17200"/>
                  </a:lnTo>
                  <a:lnTo>
                    <a:pt x="9279" y="17101"/>
                  </a:lnTo>
                  <a:lnTo>
                    <a:pt x="10586" y="16879"/>
                  </a:lnTo>
                  <a:lnTo>
                    <a:pt x="11894" y="16632"/>
                  </a:lnTo>
                  <a:lnTo>
                    <a:pt x="13177" y="16361"/>
                  </a:lnTo>
                  <a:lnTo>
                    <a:pt x="14214" y="16114"/>
                  </a:lnTo>
                  <a:lnTo>
                    <a:pt x="15250" y="15892"/>
                  </a:lnTo>
                  <a:lnTo>
                    <a:pt x="16287" y="15695"/>
                  </a:lnTo>
                  <a:lnTo>
                    <a:pt x="17718" y="15399"/>
                  </a:lnTo>
                  <a:lnTo>
                    <a:pt x="19149" y="15102"/>
                  </a:lnTo>
                  <a:lnTo>
                    <a:pt x="19667" y="14954"/>
                  </a:lnTo>
                  <a:lnTo>
                    <a:pt x="20185" y="14831"/>
                  </a:lnTo>
                  <a:lnTo>
                    <a:pt x="20704" y="14732"/>
                  </a:lnTo>
                  <a:lnTo>
                    <a:pt x="21247" y="14683"/>
                  </a:lnTo>
                  <a:lnTo>
                    <a:pt x="22308" y="14560"/>
                  </a:lnTo>
                  <a:lnTo>
                    <a:pt x="22826" y="14510"/>
                  </a:lnTo>
                  <a:lnTo>
                    <a:pt x="23369" y="14411"/>
                  </a:lnTo>
                  <a:lnTo>
                    <a:pt x="23517" y="14387"/>
                  </a:lnTo>
                  <a:lnTo>
                    <a:pt x="23665" y="14387"/>
                  </a:lnTo>
                  <a:lnTo>
                    <a:pt x="23788" y="14362"/>
                  </a:lnTo>
                  <a:lnTo>
                    <a:pt x="23912" y="14313"/>
                  </a:lnTo>
                  <a:lnTo>
                    <a:pt x="24109" y="14436"/>
                  </a:lnTo>
                  <a:lnTo>
                    <a:pt x="24208" y="14510"/>
                  </a:lnTo>
                  <a:lnTo>
                    <a:pt x="24306" y="14609"/>
                  </a:lnTo>
                  <a:lnTo>
                    <a:pt x="24380" y="14510"/>
                  </a:lnTo>
                  <a:lnTo>
                    <a:pt x="24454" y="14387"/>
                  </a:lnTo>
                  <a:lnTo>
                    <a:pt x="24504" y="14263"/>
                  </a:lnTo>
                  <a:lnTo>
                    <a:pt x="24553" y="14091"/>
                  </a:lnTo>
                  <a:lnTo>
                    <a:pt x="24578" y="13918"/>
                  </a:lnTo>
                  <a:lnTo>
                    <a:pt x="24627" y="13844"/>
                  </a:lnTo>
                  <a:lnTo>
                    <a:pt x="24677" y="13795"/>
                  </a:lnTo>
                  <a:lnTo>
                    <a:pt x="24726" y="13745"/>
                  </a:lnTo>
                  <a:lnTo>
                    <a:pt x="24825" y="13721"/>
                  </a:lnTo>
                  <a:lnTo>
                    <a:pt x="25047" y="13671"/>
                  </a:lnTo>
                  <a:lnTo>
                    <a:pt x="25022" y="13523"/>
                  </a:lnTo>
                  <a:lnTo>
                    <a:pt x="25022" y="13424"/>
                  </a:lnTo>
                  <a:lnTo>
                    <a:pt x="25047" y="13350"/>
                  </a:lnTo>
                  <a:lnTo>
                    <a:pt x="25121" y="13202"/>
                  </a:lnTo>
                  <a:lnTo>
                    <a:pt x="25392" y="13202"/>
                  </a:lnTo>
                  <a:lnTo>
                    <a:pt x="25614" y="13030"/>
                  </a:lnTo>
                  <a:lnTo>
                    <a:pt x="25639" y="13030"/>
                  </a:lnTo>
                  <a:lnTo>
                    <a:pt x="25960" y="12832"/>
                  </a:lnTo>
                  <a:lnTo>
                    <a:pt x="26182" y="12709"/>
                  </a:lnTo>
                  <a:lnTo>
                    <a:pt x="26379" y="12561"/>
                  </a:lnTo>
                  <a:lnTo>
                    <a:pt x="26552" y="12388"/>
                  </a:lnTo>
                  <a:lnTo>
                    <a:pt x="26700" y="12215"/>
                  </a:lnTo>
                  <a:lnTo>
                    <a:pt x="26749" y="12043"/>
                  </a:lnTo>
                  <a:lnTo>
                    <a:pt x="26823" y="11870"/>
                  </a:lnTo>
                  <a:lnTo>
                    <a:pt x="26922" y="11722"/>
                  </a:lnTo>
                  <a:lnTo>
                    <a:pt x="27070" y="11598"/>
                  </a:lnTo>
                  <a:lnTo>
                    <a:pt x="27144" y="11401"/>
                  </a:lnTo>
                  <a:lnTo>
                    <a:pt x="27193" y="11154"/>
                  </a:lnTo>
                  <a:lnTo>
                    <a:pt x="27193" y="10932"/>
                  </a:lnTo>
                  <a:lnTo>
                    <a:pt x="27193" y="10710"/>
                  </a:lnTo>
                  <a:lnTo>
                    <a:pt x="27144" y="10463"/>
                  </a:lnTo>
                  <a:lnTo>
                    <a:pt x="27070" y="10241"/>
                  </a:lnTo>
                  <a:lnTo>
                    <a:pt x="26971" y="9994"/>
                  </a:lnTo>
                  <a:lnTo>
                    <a:pt x="26823" y="9772"/>
                  </a:lnTo>
                  <a:lnTo>
                    <a:pt x="26355" y="9155"/>
                  </a:lnTo>
                  <a:lnTo>
                    <a:pt x="25886" y="8514"/>
                  </a:lnTo>
                  <a:lnTo>
                    <a:pt x="25664" y="8193"/>
                  </a:lnTo>
                  <a:lnTo>
                    <a:pt x="25491" y="7848"/>
                  </a:lnTo>
                  <a:lnTo>
                    <a:pt x="25343" y="7477"/>
                  </a:lnTo>
                  <a:lnTo>
                    <a:pt x="25293" y="7305"/>
                  </a:lnTo>
                  <a:lnTo>
                    <a:pt x="25244" y="7107"/>
                  </a:lnTo>
                  <a:lnTo>
                    <a:pt x="25219" y="6836"/>
                  </a:lnTo>
                  <a:lnTo>
                    <a:pt x="25219" y="6540"/>
                  </a:lnTo>
                  <a:lnTo>
                    <a:pt x="25244" y="6244"/>
                  </a:lnTo>
                  <a:lnTo>
                    <a:pt x="25293" y="6120"/>
                  </a:lnTo>
                  <a:lnTo>
                    <a:pt x="25343" y="5972"/>
                  </a:lnTo>
                  <a:lnTo>
                    <a:pt x="25293" y="5948"/>
                  </a:lnTo>
                  <a:lnTo>
                    <a:pt x="25293" y="5824"/>
                  </a:lnTo>
                  <a:lnTo>
                    <a:pt x="25318" y="5750"/>
                  </a:lnTo>
                  <a:lnTo>
                    <a:pt x="25392" y="5676"/>
                  </a:lnTo>
                  <a:lnTo>
                    <a:pt x="25491" y="5651"/>
                  </a:lnTo>
                  <a:lnTo>
                    <a:pt x="25466" y="5750"/>
                  </a:lnTo>
                  <a:lnTo>
                    <a:pt x="25565" y="5627"/>
                  </a:lnTo>
                  <a:lnTo>
                    <a:pt x="25516" y="5627"/>
                  </a:lnTo>
                  <a:lnTo>
                    <a:pt x="25565" y="5528"/>
                  </a:lnTo>
                  <a:lnTo>
                    <a:pt x="25614" y="5454"/>
                  </a:lnTo>
                  <a:lnTo>
                    <a:pt x="25688" y="5380"/>
                  </a:lnTo>
                  <a:lnTo>
                    <a:pt x="25762" y="5355"/>
                  </a:lnTo>
                  <a:lnTo>
                    <a:pt x="25960" y="5059"/>
                  </a:lnTo>
                  <a:lnTo>
                    <a:pt x="25984" y="4886"/>
                  </a:lnTo>
                  <a:lnTo>
                    <a:pt x="26009" y="4714"/>
                  </a:lnTo>
                  <a:lnTo>
                    <a:pt x="26108" y="4368"/>
                  </a:lnTo>
                  <a:lnTo>
                    <a:pt x="26231" y="4047"/>
                  </a:lnTo>
                  <a:lnTo>
                    <a:pt x="26355" y="3727"/>
                  </a:lnTo>
                  <a:lnTo>
                    <a:pt x="26404" y="3603"/>
                  </a:lnTo>
                  <a:lnTo>
                    <a:pt x="26503" y="3505"/>
                  </a:lnTo>
                  <a:lnTo>
                    <a:pt x="26626" y="3406"/>
                  </a:lnTo>
                  <a:lnTo>
                    <a:pt x="26749" y="3332"/>
                  </a:lnTo>
                  <a:lnTo>
                    <a:pt x="26873" y="3283"/>
                  </a:lnTo>
                  <a:lnTo>
                    <a:pt x="26848" y="3258"/>
                  </a:lnTo>
                  <a:lnTo>
                    <a:pt x="26601" y="3159"/>
                  </a:lnTo>
                  <a:lnTo>
                    <a:pt x="26330" y="3036"/>
                  </a:lnTo>
                  <a:lnTo>
                    <a:pt x="25861" y="2764"/>
                  </a:lnTo>
                  <a:lnTo>
                    <a:pt x="24948" y="2172"/>
                  </a:lnTo>
                  <a:lnTo>
                    <a:pt x="24331" y="1777"/>
                  </a:lnTo>
                  <a:lnTo>
                    <a:pt x="24035" y="1580"/>
                  </a:lnTo>
                  <a:lnTo>
                    <a:pt x="23739" y="1358"/>
                  </a:lnTo>
                  <a:lnTo>
                    <a:pt x="23467" y="1111"/>
                  </a:lnTo>
                  <a:lnTo>
                    <a:pt x="23221" y="840"/>
                  </a:lnTo>
                  <a:lnTo>
                    <a:pt x="22974" y="568"/>
                  </a:lnTo>
                  <a:lnTo>
                    <a:pt x="22776" y="297"/>
                  </a:lnTo>
                  <a:lnTo>
                    <a:pt x="22727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6221459" y="1928602"/>
              <a:ext cx="262440" cy="301002"/>
            </a:xfrm>
            <a:custGeom>
              <a:rect b="b" l="l" r="r" t="t"/>
              <a:pathLst>
                <a:path extrusionOk="0" h="17719" w="15449">
                  <a:moveTo>
                    <a:pt x="15448" y="1"/>
                  </a:moveTo>
                  <a:lnTo>
                    <a:pt x="15226" y="25"/>
                  </a:lnTo>
                  <a:lnTo>
                    <a:pt x="15004" y="50"/>
                  </a:lnTo>
                  <a:lnTo>
                    <a:pt x="14782" y="124"/>
                  </a:lnTo>
                  <a:lnTo>
                    <a:pt x="14560" y="198"/>
                  </a:lnTo>
                  <a:lnTo>
                    <a:pt x="14091" y="396"/>
                  </a:lnTo>
                  <a:lnTo>
                    <a:pt x="13647" y="618"/>
                  </a:lnTo>
                  <a:lnTo>
                    <a:pt x="13153" y="864"/>
                  </a:lnTo>
                  <a:lnTo>
                    <a:pt x="12660" y="1111"/>
                  </a:lnTo>
                  <a:lnTo>
                    <a:pt x="12166" y="1309"/>
                  </a:lnTo>
                  <a:lnTo>
                    <a:pt x="11895" y="1383"/>
                  </a:lnTo>
                  <a:lnTo>
                    <a:pt x="11623" y="1432"/>
                  </a:lnTo>
                  <a:lnTo>
                    <a:pt x="11327" y="1605"/>
                  </a:lnTo>
                  <a:lnTo>
                    <a:pt x="10562" y="2024"/>
                  </a:lnTo>
                  <a:lnTo>
                    <a:pt x="10168" y="2222"/>
                  </a:lnTo>
                  <a:lnTo>
                    <a:pt x="9748" y="2419"/>
                  </a:lnTo>
                  <a:lnTo>
                    <a:pt x="9526" y="2592"/>
                  </a:lnTo>
                  <a:lnTo>
                    <a:pt x="8662" y="3283"/>
                  </a:lnTo>
                  <a:lnTo>
                    <a:pt x="8193" y="3628"/>
                  </a:lnTo>
                  <a:lnTo>
                    <a:pt x="7947" y="3801"/>
                  </a:lnTo>
                  <a:lnTo>
                    <a:pt x="7675" y="3949"/>
                  </a:lnTo>
                  <a:lnTo>
                    <a:pt x="7429" y="4048"/>
                  </a:lnTo>
                  <a:lnTo>
                    <a:pt x="7108" y="4196"/>
                  </a:lnTo>
                  <a:lnTo>
                    <a:pt x="6565" y="4516"/>
                  </a:lnTo>
                  <a:lnTo>
                    <a:pt x="6441" y="4442"/>
                  </a:lnTo>
                  <a:lnTo>
                    <a:pt x="6343" y="4393"/>
                  </a:lnTo>
                  <a:lnTo>
                    <a:pt x="6145" y="4245"/>
                  </a:lnTo>
                  <a:lnTo>
                    <a:pt x="6071" y="4196"/>
                  </a:lnTo>
                  <a:lnTo>
                    <a:pt x="5973" y="4171"/>
                  </a:lnTo>
                  <a:lnTo>
                    <a:pt x="5899" y="4171"/>
                  </a:lnTo>
                  <a:lnTo>
                    <a:pt x="5800" y="4196"/>
                  </a:lnTo>
                  <a:lnTo>
                    <a:pt x="5479" y="4294"/>
                  </a:lnTo>
                  <a:lnTo>
                    <a:pt x="5158" y="4146"/>
                  </a:lnTo>
                  <a:lnTo>
                    <a:pt x="4541" y="3875"/>
                  </a:lnTo>
                  <a:lnTo>
                    <a:pt x="3925" y="3653"/>
                  </a:lnTo>
                  <a:lnTo>
                    <a:pt x="3283" y="3431"/>
                  </a:lnTo>
                  <a:lnTo>
                    <a:pt x="2617" y="3209"/>
                  </a:lnTo>
                  <a:lnTo>
                    <a:pt x="2592" y="3184"/>
                  </a:lnTo>
                  <a:lnTo>
                    <a:pt x="2518" y="3159"/>
                  </a:lnTo>
                  <a:lnTo>
                    <a:pt x="2247" y="3110"/>
                  </a:lnTo>
                  <a:lnTo>
                    <a:pt x="1852" y="2987"/>
                  </a:lnTo>
                  <a:lnTo>
                    <a:pt x="1728" y="3036"/>
                  </a:lnTo>
                  <a:lnTo>
                    <a:pt x="1605" y="3110"/>
                  </a:lnTo>
                  <a:lnTo>
                    <a:pt x="1482" y="3209"/>
                  </a:lnTo>
                  <a:lnTo>
                    <a:pt x="1383" y="3307"/>
                  </a:lnTo>
                  <a:lnTo>
                    <a:pt x="1334" y="3431"/>
                  </a:lnTo>
                  <a:lnTo>
                    <a:pt x="1210" y="3751"/>
                  </a:lnTo>
                  <a:lnTo>
                    <a:pt x="1087" y="4072"/>
                  </a:lnTo>
                  <a:lnTo>
                    <a:pt x="988" y="4418"/>
                  </a:lnTo>
                  <a:lnTo>
                    <a:pt x="963" y="4590"/>
                  </a:lnTo>
                  <a:lnTo>
                    <a:pt x="939" y="4763"/>
                  </a:lnTo>
                  <a:lnTo>
                    <a:pt x="741" y="5059"/>
                  </a:lnTo>
                  <a:lnTo>
                    <a:pt x="667" y="5084"/>
                  </a:lnTo>
                  <a:lnTo>
                    <a:pt x="593" y="5158"/>
                  </a:lnTo>
                  <a:lnTo>
                    <a:pt x="544" y="5232"/>
                  </a:lnTo>
                  <a:lnTo>
                    <a:pt x="495" y="5331"/>
                  </a:lnTo>
                  <a:lnTo>
                    <a:pt x="544" y="5331"/>
                  </a:lnTo>
                  <a:lnTo>
                    <a:pt x="445" y="5454"/>
                  </a:lnTo>
                  <a:lnTo>
                    <a:pt x="470" y="5355"/>
                  </a:lnTo>
                  <a:lnTo>
                    <a:pt x="371" y="5380"/>
                  </a:lnTo>
                  <a:lnTo>
                    <a:pt x="297" y="5454"/>
                  </a:lnTo>
                  <a:lnTo>
                    <a:pt x="272" y="5528"/>
                  </a:lnTo>
                  <a:lnTo>
                    <a:pt x="272" y="5652"/>
                  </a:lnTo>
                  <a:lnTo>
                    <a:pt x="322" y="5676"/>
                  </a:lnTo>
                  <a:lnTo>
                    <a:pt x="272" y="5824"/>
                  </a:lnTo>
                  <a:lnTo>
                    <a:pt x="223" y="5948"/>
                  </a:lnTo>
                  <a:lnTo>
                    <a:pt x="198" y="6244"/>
                  </a:lnTo>
                  <a:lnTo>
                    <a:pt x="198" y="6540"/>
                  </a:lnTo>
                  <a:lnTo>
                    <a:pt x="223" y="6811"/>
                  </a:lnTo>
                  <a:lnTo>
                    <a:pt x="272" y="7009"/>
                  </a:lnTo>
                  <a:lnTo>
                    <a:pt x="322" y="7181"/>
                  </a:lnTo>
                  <a:lnTo>
                    <a:pt x="470" y="7552"/>
                  </a:lnTo>
                  <a:lnTo>
                    <a:pt x="643" y="7897"/>
                  </a:lnTo>
                  <a:lnTo>
                    <a:pt x="865" y="8218"/>
                  </a:lnTo>
                  <a:lnTo>
                    <a:pt x="1334" y="8859"/>
                  </a:lnTo>
                  <a:lnTo>
                    <a:pt x="1802" y="9476"/>
                  </a:lnTo>
                  <a:lnTo>
                    <a:pt x="1950" y="9698"/>
                  </a:lnTo>
                  <a:lnTo>
                    <a:pt x="2049" y="9945"/>
                  </a:lnTo>
                  <a:lnTo>
                    <a:pt x="2123" y="10167"/>
                  </a:lnTo>
                  <a:lnTo>
                    <a:pt x="2172" y="10414"/>
                  </a:lnTo>
                  <a:lnTo>
                    <a:pt x="2172" y="10636"/>
                  </a:lnTo>
                  <a:lnTo>
                    <a:pt x="2172" y="10858"/>
                  </a:lnTo>
                  <a:lnTo>
                    <a:pt x="2123" y="11105"/>
                  </a:lnTo>
                  <a:lnTo>
                    <a:pt x="2049" y="11302"/>
                  </a:lnTo>
                  <a:lnTo>
                    <a:pt x="1901" y="11426"/>
                  </a:lnTo>
                  <a:lnTo>
                    <a:pt x="1802" y="11574"/>
                  </a:lnTo>
                  <a:lnTo>
                    <a:pt x="1728" y="11747"/>
                  </a:lnTo>
                  <a:lnTo>
                    <a:pt x="1679" y="11919"/>
                  </a:lnTo>
                  <a:lnTo>
                    <a:pt x="1531" y="12092"/>
                  </a:lnTo>
                  <a:lnTo>
                    <a:pt x="1358" y="12265"/>
                  </a:lnTo>
                  <a:lnTo>
                    <a:pt x="1161" y="12413"/>
                  </a:lnTo>
                  <a:lnTo>
                    <a:pt x="939" y="12536"/>
                  </a:lnTo>
                  <a:lnTo>
                    <a:pt x="618" y="12734"/>
                  </a:lnTo>
                  <a:lnTo>
                    <a:pt x="593" y="12734"/>
                  </a:lnTo>
                  <a:lnTo>
                    <a:pt x="371" y="12906"/>
                  </a:lnTo>
                  <a:lnTo>
                    <a:pt x="100" y="12906"/>
                  </a:lnTo>
                  <a:lnTo>
                    <a:pt x="26" y="13054"/>
                  </a:lnTo>
                  <a:lnTo>
                    <a:pt x="1" y="13128"/>
                  </a:lnTo>
                  <a:lnTo>
                    <a:pt x="1" y="13227"/>
                  </a:lnTo>
                  <a:lnTo>
                    <a:pt x="26" y="13375"/>
                  </a:lnTo>
                  <a:lnTo>
                    <a:pt x="75" y="13671"/>
                  </a:lnTo>
                  <a:lnTo>
                    <a:pt x="124" y="13967"/>
                  </a:lnTo>
                  <a:lnTo>
                    <a:pt x="198" y="14214"/>
                  </a:lnTo>
                  <a:lnTo>
                    <a:pt x="297" y="14486"/>
                  </a:lnTo>
                  <a:lnTo>
                    <a:pt x="396" y="14708"/>
                  </a:lnTo>
                  <a:lnTo>
                    <a:pt x="519" y="14930"/>
                  </a:lnTo>
                  <a:lnTo>
                    <a:pt x="667" y="15152"/>
                  </a:lnTo>
                  <a:lnTo>
                    <a:pt x="840" y="15349"/>
                  </a:lnTo>
                  <a:lnTo>
                    <a:pt x="1013" y="15522"/>
                  </a:lnTo>
                  <a:lnTo>
                    <a:pt x="1210" y="15695"/>
                  </a:lnTo>
                  <a:lnTo>
                    <a:pt x="1408" y="15867"/>
                  </a:lnTo>
                  <a:lnTo>
                    <a:pt x="1654" y="16016"/>
                  </a:lnTo>
                  <a:lnTo>
                    <a:pt x="1901" y="16139"/>
                  </a:lnTo>
                  <a:lnTo>
                    <a:pt x="2172" y="16262"/>
                  </a:lnTo>
                  <a:lnTo>
                    <a:pt x="2469" y="16361"/>
                  </a:lnTo>
                  <a:lnTo>
                    <a:pt x="2765" y="16460"/>
                  </a:lnTo>
                  <a:lnTo>
                    <a:pt x="3011" y="16509"/>
                  </a:lnTo>
                  <a:lnTo>
                    <a:pt x="3406" y="16632"/>
                  </a:lnTo>
                  <a:lnTo>
                    <a:pt x="3579" y="16682"/>
                  </a:lnTo>
                  <a:lnTo>
                    <a:pt x="3702" y="16756"/>
                  </a:lnTo>
                  <a:lnTo>
                    <a:pt x="3801" y="16855"/>
                  </a:lnTo>
                  <a:lnTo>
                    <a:pt x="3875" y="16978"/>
                  </a:lnTo>
                  <a:lnTo>
                    <a:pt x="3949" y="17126"/>
                  </a:lnTo>
                  <a:lnTo>
                    <a:pt x="3974" y="17299"/>
                  </a:lnTo>
                  <a:lnTo>
                    <a:pt x="3999" y="17373"/>
                  </a:lnTo>
                  <a:lnTo>
                    <a:pt x="4023" y="17471"/>
                  </a:lnTo>
                  <a:lnTo>
                    <a:pt x="4122" y="17595"/>
                  </a:lnTo>
                  <a:lnTo>
                    <a:pt x="4270" y="17669"/>
                  </a:lnTo>
                  <a:lnTo>
                    <a:pt x="4344" y="17694"/>
                  </a:lnTo>
                  <a:lnTo>
                    <a:pt x="4418" y="17718"/>
                  </a:lnTo>
                  <a:lnTo>
                    <a:pt x="4517" y="17718"/>
                  </a:lnTo>
                  <a:lnTo>
                    <a:pt x="4615" y="17694"/>
                  </a:lnTo>
                  <a:lnTo>
                    <a:pt x="4739" y="17595"/>
                  </a:lnTo>
                  <a:lnTo>
                    <a:pt x="4862" y="17496"/>
                  </a:lnTo>
                  <a:lnTo>
                    <a:pt x="4887" y="17422"/>
                  </a:lnTo>
                  <a:lnTo>
                    <a:pt x="4912" y="17323"/>
                  </a:lnTo>
                  <a:lnTo>
                    <a:pt x="4986" y="16978"/>
                  </a:lnTo>
                  <a:lnTo>
                    <a:pt x="5109" y="16657"/>
                  </a:lnTo>
                  <a:lnTo>
                    <a:pt x="5232" y="16336"/>
                  </a:lnTo>
                  <a:lnTo>
                    <a:pt x="5380" y="16016"/>
                  </a:lnTo>
                  <a:lnTo>
                    <a:pt x="5578" y="15719"/>
                  </a:lnTo>
                  <a:lnTo>
                    <a:pt x="5751" y="15423"/>
                  </a:lnTo>
                  <a:lnTo>
                    <a:pt x="6145" y="14856"/>
                  </a:lnTo>
                  <a:lnTo>
                    <a:pt x="6441" y="14436"/>
                  </a:lnTo>
                  <a:lnTo>
                    <a:pt x="6738" y="13992"/>
                  </a:lnTo>
                  <a:lnTo>
                    <a:pt x="6960" y="13573"/>
                  </a:lnTo>
                  <a:lnTo>
                    <a:pt x="7132" y="13153"/>
                  </a:lnTo>
                  <a:lnTo>
                    <a:pt x="7256" y="12734"/>
                  </a:lnTo>
                  <a:lnTo>
                    <a:pt x="7354" y="12314"/>
                  </a:lnTo>
                  <a:lnTo>
                    <a:pt x="7379" y="12018"/>
                  </a:lnTo>
                  <a:lnTo>
                    <a:pt x="7527" y="11500"/>
                  </a:lnTo>
                  <a:lnTo>
                    <a:pt x="7700" y="11006"/>
                  </a:lnTo>
                  <a:lnTo>
                    <a:pt x="7897" y="10513"/>
                  </a:lnTo>
                  <a:lnTo>
                    <a:pt x="8095" y="10044"/>
                  </a:lnTo>
                  <a:lnTo>
                    <a:pt x="8539" y="9156"/>
                  </a:lnTo>
                  <a:lnTo>
                    <a:pt x="8983" y="8292"/>
                  </a:lnTo>
                  <a:lnTo>
                    <a:pt x="9205" y="7971"/>
                  </a:lnTo>
                  <a:lnTo>
                    <a:pt x="10069" y="6762"/>
                  </a:lnTo>
                  <a:lnTo>
                    <a:pt x="10513" y="6120"/>
                  </a:lnTo>
                  <a:lnTo>
                    <a:pt x="10957" y="5479"/>
                  </a:lnTo>
                  <a:lnTo>
                    <a:pt x="11204" y="5232"/>
                  </a:lnTo>
                  <a:lnTo>
                    <a:pt x="12068" y="4368"/>
                  </a:lnTo>
                  <a:lnTo>
                    <a:pt x="12487" y="3924"/>
                  </a:lnTo>
                  <a:lnTo>
                    <a:pt x="12882" y="3480"/>
                  </a:lnTo>
                  <a:lnTo>
                    <a:pt x="13129" y="3307"/>
                  </a:lnTo>
                  <a:lnTo>
                    <a:pt x="13351" y="3233"/>
                  </a:lnTo>
                  <a:lnTo>
                    <a:pt x="13548" y="3135"/>
                  </a:lnTo>
                  <a:lnTo>
                    <a:pt x="13770" y="3011"/>
                  </a:lnTo>
                  <a:lnTo>
                    <a:pt x="13968" y="2888"/>
                  </a:lnTo>
                  <a:lnTo>
                    <a:pt x="14165" y="2740"/>
                  </a:lnTo>
                  <a:lnTo>
                    <a:pt x="14363" y="2567"/>
                  </a:lnTo>
                  <a:lnTo>
                    <a:pt x="14535" y="2394"/>
                  </a:lnTo>
                  <a:lnTo>
                    <a:pt x="14708" y="2197"/>
                  </a:lnTo>
                  <a:lnTo>
                    <a:pt x="14856" y="1975"/>
                  </a:lnTo>
                  <a:lnTo>
                    <a:pt x="15004" y="1728"/>
                  </a:lnTo>
                  <a:lnTo>
                    <a:pt x="15127" y="1481"/>
                  </a:lnTo>
                  <a:lnTo>
                    <a:pt x="15226" y="1210"/>
                  </a:lnTo>
                  <a:lnTo>
                    <a:pt x="15325" y="938"/>
                  </a:lnTo>
                  <a:lnTo>
                    <a:pt x="15374" y="642"/>
                  </a:lnTo>
                  <a:lnTo>
                    <a:pt x="15424" y="321"/>
                  </a:lnTo>
                  <a:lnTo>
                    <a:pt x="1544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4036273" y="1358524"/>
              <a:ext cx="536992" cy="335367"/>
            </a:xfrm>
            <a:custGeom>
              <a:rect b="b" l="l" r="r" t="t"/>
              <a:pathLst>
                <a:path extrusionOk="0" h="19742" w="31611">
                  <a:moveTo>
                    <a:pt x="1284" y="0"/>
                  </a:moveTo>
                  <a:lnTo>
                    <a:pt x="1333" y="99"/>
                  </a:lnTo>
                  <a:lnTo>
                    <a:pt x="1358" y="247"/>
                  </a:lnTo>
                  <a:lnTo>
                    <a:pt x="1358" y="420"/>
                  </a:lnTo>
                  <a:lnTo>
                    <a:pt x="1333" y="617"/>
                  </a:lnTo>
                  <a:lnTo>
                    <a:pt x="1185" y="2295"/>
                  </a:lnTo>
                  <a:lnTo>
                    <a:pt x="1037" y="3973"/>
                  </a:lnTo>
                  <a:lnTo>
                    <a:pt x="790" y="7329"/>
                  </a:lnTo>
                  <a:lnTo>
                    <a:pt x="765" y="7526"/>
                  </a:lnTo>
                  <a:lnTo>
                    <a:pt x="741" y="7724"/>
                  </a:lnTo>
                  <a:lnTo>
                    <a:pt x="765" y="7822"/>
                  </a:lnTo>
                  <a:lnTo>
                    <a:pt x="790" y="7921"/>
                  </a:lnTo>
                  <a:lnTo>
                    <a:pt x="864" y="7995"/>
                  </a:lnTo>
                  <a:lnTo>
                    <a:pt x="963" y="8069"/>
                  </a:lnTo>
                  <a:lnTo>
                    <a:pt x="963" y="9303"/>
                  </a:lnTo>
                  <a:lnTo>
                    <a:pt x="839" y="9599"/>
                  </a:lnTo>
                  <a:lnTo>
                    <a:pt x="741" y="9920"/>
                  </a:lnTo>
                  <a:lnTo>
                    <a:pt x="593" y="10512"/>
                  </a:lnTo>
                  <a:lnTo>
                    <a:pt x="469" y="11129"/>
                  </a:lnTo>
                  <a:lnTo>
                    <a:pt x="420" y="11746"/>
                  </a:lnTo>
                  <a:lnTo>
                    <a:pt x="395" y="12363"/>
                  </a:lnTo>
                  <a:lnTo>
                    <a:pt x="395" y="12980"/>
                  </a:lnTo>
                  <a:lnTo>
                    <a:pt x="445" y="13597"/>
                  </a:lnTo>
                  <a:lnTo>
                    <a:pt x="494" y="14214"/>
                  </a:lnTo>
                  <a:lnTo>
                    <a:pt x="519" y="14411"/>
                  </a:lnTo>
                  <a:lnTo>
                    <a:pt x="519" y="14584"/>
                  </a:lnTo>
                  <a:lnTo>
                    <a:pt x="519" y="14732"/>
                  </a:lnTo>
                  <a:lnTo>
                    <a:pt x="519" y="14905"/>
                  </a:lnTo>
                  <a:lnTo>
                    <a:pt x="494" y="14954"/>
                  </a:lnTo>
                  <a:lnTo>
                    <a:pt x="420" y="15299"/>
                  </a:lnTo>
                  <a:lnTo>
                    <a:pt x="346" y="15620"/>
                  </a:lnTo>
                  <a:lnTo>
                    <a:pt x="272" y="16015"/>
                  </a:lnTo>
                  <a:lnTo>
                    <a:pt x="247" y="16237"/>
                  </a:lnTo>
                  <a:lnTo>
                    <a:pt x="247" y="16434"/>
                  </a:lnTo>
                  <a:lnTo>
                    <a:pt x="25" y="17792"/>
                  </a:lnTo>
                  <a:lnTo>
                    <a:pt x="0" y="17816"/>
                  </a:lnTo>
                  <a:lnTo>
                    <a:pt x="50" y="17890"/>
                  </a:lnTo>
                  <a:lnTo>
                    <a:pt x="198" y="18063"/>
                  </a:lnTo>
                  <a:lnTo>
                    <a:pt x="371" y="18236"/>
                  </a:lnTo>
                  <a:lnTo>
                    <a:pt x="494" y="18112"/>
                  </a:lnTo>
                  <a:lnTo>
                    <a:pt x="568" y="18063"/>
                  </a:lnTo>
                  <a:lnTo>
                    <a:pt x="667" y="18038"/>
                  </a:lnTo>
                  <a:lnTo>
                    <a:pt x="765" y="18014"/>
                  </a:lnTo>
                  <a:lnTo>
                    <a:pt x="889" y="18014"/>
                  </a:lnTo>
                  <a:lnTo>
                    <a:pt x="1185" y="18038"/>
                  </a:lnTo>
                  <a:lnTo>
                    <a:pt x="1975" y="18088"/>
                  </a:lnTo>
                  <a:lnTo>
                    <a:pt x="2197" y="18186"/>
                  </a:lnTo>
                  <a:lnTo>
                    <a:pt x="2295" y="18211"/>
                  </a:lnTo>
                  <a:lnTo>
                    <a:pt x="2394" y="18236"/>
                  </a:lnTo>
                  <a:lnTo>
                    <a:pt x="11623" y="18729"/>
                  </a:lnTo>
                  <a:lnTo>
                    <a:pt x="30870" y="19692"/>
                  </a:lnTo>
                  <a:lnTo>
                    <a:pt x="31117" y="19716"/>
                  </a:lnTo>
                  <a:lnTo>
                    <a:pt x="31240" y="19716"/>
                  </a:lnTo>
                  <a:lnTo>
                    <a:pt x="31364" y="19741"/>
                  </a:lnTo>
                  <a:lnTo>
                    <a:pt x="31438" y="19692"/>
                  </a:lnTo>
                  <a:lnTo>
                    <a:pt x="31388" y="19519"/>
                  </a:lnTo>
                  <a:lnTo>
                    <a:pt x="31314" y="19297"/>
                  </a:lnTo>
                  <a:lnTo>
                    <a:pt x="31290" y="19223"/>
                  </a:lnTo>
                  <a:lnTo>
                    <a:pt x="31290" y="19198"/>
                  </a:lnTo>
                  <a:lnTo>
                    <a:pt x="31388" y="19099"/>
                  </a:lnTo>
                  <a:lnTo>
                    <a:pt x="31487" y="19001"/>
                  </a:lnTo>
                  <a:lnTo>
                    <a:pt x="31512" y="18557"/>
                  </a:lnTo>
                  <a:lnTo>
                    <a:pt x="31561" y="18137"/>
                  </a:lnTo>
                  <a:lnTo>
                    <a:pt x="31586" y="17693"/>
                  </a:lnTo>
                  <a:lnTo>
                    <a:pt x="31611" y="17273"/>
                  </a:lnTo>
                  <a:lnTo>
                    <a:pt x="31561" y="17101"/>
                  </a:lnTo>
                  <a:lnTo>
                    <a:pt x="31438" y="16731"/>
                  </a:lnTo>
                  <a:lnTo>
                    <a:pt x="31290" y="16360"/>
                  </a:lnTo>
                  <a:lnTo>
                    <a:pt x="31166" y="15966"/>
                  </a:lnTo>
                  <a:lnTo>
                    <a:pt x="31117" y="15768"/>
                  </a:lnTo>
                  <a:lnTo>
                    <a:pt x="31068" y="15571"/>
                  </a:lnTo>
                  <a:lnTo>
                    <a:pt x="30944" y="15250"/>
                  </a:lnTo>
                  <a:lnTo>
                    <a:pt x="30846" y="14929"/>
                  </a:lnTo>
                  <a:lnTo>
                    <a:pt x="30772" y="14608"/>
                  </a:lnTo>
                  <a:lnTo>
                    <a:pt x="30698" y="14263"/>
                  </a:lnTo>
                  <a:lnTo>
                    <a:pt x="30623" y="13671"/>
                  </a:lnTo>
                  <a:lnTo>
                    <a:pt x="30574" y="13078"/>
                  </a:lnTo>
                  <a:lnTo>
                    <a:pt x="30525" y="11894"/>
                  </a:lnTo>
                  <a:lnTo>
                    <a:pt x="30475" y="10710"/>
                  </a:lnTo>
                  <a:lnTo>
                    <a:pt x="30426" y="10117"/>
                  </a:lnTo>
                  <a:lnTo>
                    <a:pt x="30327" y="9525"/>
                  </a:lnTo>
                  <a:lnTo>
                    <a:pt x="30278" y="9303"/>
                  </a:lnTo>
                  <a:lnTo>
                    <a:pt x="30229" y="9081"/>
                  </a:lnTo>
                  <a:lnTo>
                    <a:pt x="30204" y="9007"/>
                  </a:lnTo>
                  <a:lnTo>
                    <a:pt x="30155" y="8834"/>
                  </a:lnTo>
                  <a:lnTo>
                    <a:pt x="30105" y="8612"/>
                  </a:lnTo>
                  <a:lnTo>
                    <a:pt x="30056" y="8563"/>
                  </a:lnTo>
                  <a:lnTo>
                    <a:pt x="30031" y="8538"/>
                  </a:lnTo>
                  <a:lnTo>
                    <a:pt x="29760" y="7921"/>
                  </a:lnTo>
                  <a:lnTo>
                    <a:pt x="29686" y="7773"/>
                  </a:lnTo>
                  <a:lnTo>
                    <a:pt x="29612" y="7650"/>
                  </a:lnTo>
                  <a:lnTo>
                    <a:pt x="29562" y="7354"/>
                  </a:lnTo>
                  <a:lnTo>
                    <a:pt x="29414" y="6860"/>
                  </a:lnTo>
                  <a:lnTo>
                    <a:pt x="29291" y="6342"/>
                  </a:lnTo>
                  <a:lnTo>
                    <a:pt x="29192" y="5848"/>
                  </a:lnTo>
                  <a:lnTo>
                    <a:pt x="29168" y="5577"/>
                  </a:lnTo>
                  <a:lnTo>
                    <a:pt x="29143" y="5330"/>
                  </a:lnTo>
                  <a:lnTo>
                    <a:pt x="29143" y="4763"/>
                  </a:lnTo>
                  <a:lnTo>
                    <a:pt x="29192" y="4220"/>
                  </a:lnTo>
                  <a:lnTo>
                    <a:pt x="29266" y="3677"/>
                  </a:lnTo>
                  <a:lnTo>
                    <a:pt x="29340" y="3159"/>
                  </a:lnTo>
                  <a:lnTo>
                    <a:pt x="29562" y="2073"/>
                  </a:lnTo>
                  <a:lnTo>
                    <a:pt x="29636" y="1555"/>
                  </a:lnTo>
                  <a:lnTo>
                    <a:pt x="29735" y="1012"/>
                  </a:lnTo>
                  <a:lnTo>
                    <a:pt x="29513" y="1012"/>
                  </a:lnTo>
                  <a:lnTo>
                    <a:pt x="29513" y="938"/>
                  </a:lnTo>
                  <a:lnTo>
                    <a:pt x="29562" y="814"/>
                  </a:lnTo>
                  <a:lnTo>
                    <a:pt x="29636" y="691"/>
                  </a:lnTo>
                  <a:lnTo>
                    <a:pt x="29735" y="617"/>
                  </a:lnTo>
                  <a:lnTo>
                    <a:pt x="29859" y="543"/>
                  </a:lnTo>
                  <a:lnTo>
                    <a:pt x="29735" y="518"/>
                  </a:lnTo>
                  <a:lnTo>
                    <a:pt x="29710" y="518"/>
                  </a:lnTo>
                  <a:lnTo>
                    <a:pt x="29044" y="543"/>
                  </a:lnTo>
                  <a:lnTo>
                    <a:pt x="28304" y="518"/>
                  </a:lnTo>
                  <a:lnTo>
                    <a:pt x="25293" y="469"/>
                  </a:lnTo>
                  <a:lnTo>
                    <a:pt x="22332" y="395"/>
                  </a:lnTo>
                  <a:lnTo>
                    <a:pt x="19618" y="346"/>
                  </a:lnTo>
                  <a:lnTo>
                    <a:pt x="16879" y="296"/>
                  </a:lnTo>
                  <a:lnTo>
                    <a:pt x="14140" y="222"/>
                  </a:lnTo>
                  <a:lnTo>
                    <a:pt x="11376" y="99"/>
                  </a:lnTo>
                  <a:lnTo>
                    <a:pt x="10118" y="173"/>
                  </a:lnTo>
                  <a:lnTo>
                    <a:pt x="8859" y="222"/>
                  </a:lnTo>
                  <a:lnTo>
                    <a:pt x="6342" y="222"/>
                  </a:lnTo>
                  <a:lnTo>
                    <a:pt x="5059" y="173"/>
                  </a:lnTo>
                  <a:lnTo>
                    <a:pt x="3801" y="124"/>
                  </a:lnTo>
                  <a:lnTo>
                    <a:pt x="128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4531319" y="1331276"/>
              <a:ext cx="542870" cy="610769"/>
            </a:xfrm>
            <a:custGeom>
              <a:rect b="b" l="l" r="r" t="t"/>
              <a:pathLst>
                <a:path extrusionOk="0" h="35954" w="31957">
                  <a:moveTo>
                    <a:pt x="8909" y="0"/>
                  </a:moveTo>
                  <a:lnTo>
                    <a:pt x="8662" y="50"/>
                  </a:lnTo>
                  <a:lnTo>
                    <a:pt x="8465" y="124"/>
                  </a:lnTo>
                  <a:lnTo>
                    <a:pt x="8292" y="247"/>
                  </a:lnTo>
                  <a:lnTo>
                    <a:pt x="8169" y="395"/>
                  </a:lnTo>
                  <a:lnTo>
                    <a:pt x="8095" y="518"/>
                  </a:lnTo>
                  <a:lnTo>
                    <a:pt x="8045" y="666"/>
                  </a:lnTo>
                  <a:lnTo>
                    <a:pt x="8021" y="790"/>
                  </a:lnTo>
                  <a:lnTo>
                    <a:pt x="7996" y="913"/>
                  </a:lnTo>
                  <a:lnTo>
                    <a:pt x="8021" y="1185"/>
                  </a:lnTo>
                  <a:lnTo>
                    <a:pt x="8070" y="1407"/>
                  </a:lnTo>
                  <a:lnTo>
                    <a:pt x="8095" y="1530"/>
                  </a:lnTo>
                  <a:lnTo>
                    <a:pt x="8119" y="1777"/>
                  </a:lnTo>
                  <a:lnTo>
                    <a:pt x="8119" y="1950"/>
                  </a:lnTo>
                  <a:lnTo>
                    <a:pt x="8095" y="2024"/>
                  </a:lnTo>
                  <a:lnTo>
                    <a:pt x="8070" y="2073"/>
                  </a:lnTo>
                  <a:lnTo>
                    <a:pt x="8045" y="2073"/>
                  </a:lnTo>
                  <a:lnTo>
                    <a:pt x="7971" y="2122"/>
                  </a:lnTo>
                  <a:lnTo>
                    <a:pt x="7823" y="2147"/>
                  </a:lnTo>
                  <a:lnTo>
                    <a:pt x="7428" y="2147"/>
                  </a:lnTo>
                  <a:lnTo>
                    <a:pt x="6713" y="2122"/>
                  </a:lnTo>
                  <a:lnTo>
                    <a:pt x="840" y="2122"/>
                  </a:lnTo>
                  <a:lnTo>
                    <a:pt x="717" y="2147"/>
                  </a:lnTo>
                  <a:lnTo>
                    <a:pt x="593" y="2221"/>
                  </a:lnTo>
                  <a:lnTo>
                    <a:pt x="494" y="2295"/>
                  </a:lnTo>
                  <a:lnTo>
                    <a:pt x="420" y="2418"/>
                  </a:lnTo>
                  <a:lnTo>
                    <a:pt x="371" y="2542"/>
                  </a:lnTo>
                  <a:lnTo>
                    <a:pt x="371" y="2616"/>
                  </a:lnTo>
                  <a:lnTo>
                    <a:pt x="593" y="2616"/>
                  </a:lnTo>
                  <a:lnTo>
                    <a:pt x="494" y="3159"/>
                  </a:lnTo>
                  <a:lnTo>
                    <a:pt x="420" y="3677"/>
                  </a:lnTo>
                  <a:lnTo>
                    <a:pt x="198" y="4763"/>
                  </a:lnTo>
                  <a:lnTo>
                    <a:pt x="124" y="5281"/>
                  </a:lnTo>
                  <a:lnTo>
                    <a:pt x="50" y="5824"/>
                  </a:lnTo>
                  <a:lnTo>
                    <a:pt x="1" y="6367"/>
                  </a:lnTo>
                  <a:lnTo>
                    <a:pt x="1" y="6934"/>
                  </a:lnTo>
                  <a:lnTo>
                    <a:pt x="26" y="7181"/>
                  </a:lnTo>
                  <a:lnTo>
                    <a:pt x="50" y="7452"/>
                  </a:lnTo>
                  <a:lnTo>
                    <a:pt x="149" y="7946"/>
                  </a:lnTo>
                  <a:lnTo>
                    <a:pt x="272" y="8464"/>
                  </a:lnTo>
                  <a:lnTo>
                    <a:pt x="420" y="8958"/>
                  </a:lnTo>
                  <a:lnTo>
                    <a:pt x="470" y="9254"/>
                  </a:lnTo>
                  <a:lnTo>
                    <a:pt x="544" y="9377"/>
                  </a:lnTo>
                  <a:lnTo>
                    <a:pt x="618" y="9525"/>
                  </a:lnTo>
                  <a:lnTo>
                    <a:pt x="889" y="10142"/>
                  </a:lnTo>
                  <a:lnTo>
                    <a:pt x="914" y="10167"/>
                  </a:lnTo>
                  <a:lnTo>
                    <a:pt x="963" y="10216"/>
                  </a:lnTo>
                  <a:lnTo>
                    <a:pt x="1013" y="10438"/>
                  </a:lnTo>
                  <a:lnTo>
                    <a:pt x="1062" y="10611"/>
                  </a:lnTo>
                  <a:lnTo>
                    <a:pt x="1087" y="10685"/>
                  </a:lnTo>
                  <a:lnTo>
                    <a:pt x="1136" y="10907"/>
                  </a:lnTo>
                  <a:lnTo>
                    <a:pt x="1185" y="11129"/>
                  </a:lnTo>
                  <a:lnTo>
                    <a:pt x="1284" y="11721"/>
                  </a:lnTo>
                  <a:lnTo>
                    <a:pt x="1333" y="12314"/>
                  </a:lnTo>
                  <a:lnTo>
                    <a:pt x="1383" y="13498"/>
                  </a:lnTo>
                  <a:lnTo>
                    <a:pt x="1432" y="14682"/>
                  </a:lnTo>
                  <a:lnTo>
                    <a:pt x="1481" y="15275"/>
                  </a:lnTo>
                  <a:lnTo>
                    <a:pt x="1556" y="15867"/>
                  </a:lnTo>
                  <a:lnTo>
                    <a:pt x="1630" y="16212"/>
                  </a:lnTo>
                  <a:lnTo>
                    <a:pt x="1704" y="16533"/>
                  </a:lnTo>
                  <a:lnTo>
                    <a:pt x="1802" y="16854"/>
                  </a:lnTo>
                  <a:lnTo>
                    <a:pt x="1926" y="17175"/>
                  </a:lnTo>
                  <a:lnTo>
                    <a:pt x="1975" y="17372"/>
                  </a:lnTo>
                  <a:lnTo>
                    <a:pt x="2024" y="17570"/>
                  </a:lnTo>
                  <a:lnTo>
                    <a:pt x="2148" y="17964"/>
                  </a:lnTo>
                  <a:lnTo>
                    <a:pt x="2296" y="18335"/>
                  </a:lnTo>
                  <a:lnTo>
                    <a:pt x="2419" y="18705"/>
                  </a:lnTo>
                  <a:lnTo>
                    <a:pt x="2469" y="18877"/>
                  </a:lnTo>
                  <a:lnTo>
                    <a:pt x="2444" y="19297"/>
                  </a:lnTo>
                  <a:lnTo>
                    <a:pt x="2419" y="19741"/>
                  </a:lnTo>
                  <a:lnTo>
                    <a:pt x="2370" y="20161"/>
                  </a:lnTo>
                  <a:lnTo>
                    <a:pt x="2345" y="20605"/>
                  </a:lnTo>
                  <a:lnTo>
                    <a:pt x="2246" y="20703"/>
                  </a:lnTo>
                  <a:lnTo>
                    <a:pt x="2148" y="20802"/>
                  </a:lnTo>
                  <a:lnTo>
                    <a:pt x="2148" y="20827"/>
                  </a:lnTo>
                  <a:lnTo>
                    <a:pt x="2172" y="20901"/>
                  </a:lnTo>
                  <a:lnTo>
                    <a:pt x="2246" y="21123"/>
                  </a:lnTo>
                  <a:lnTo>
                    <a:pt x="2296" y="21296"/>
                  </a:lnTo>
                  <a:lnTo>
                    <a:pt x="2320" y="21370"/>
                  </a:lnTo>
                  <a:lnTo>
                    <a:pt x="2395" y="21444"/>
                  </a:lnTo>
                  <a:lnTo>
                    <a:pt x="2469" y="21542"/>
                  </a:lnTo>
                  <a:lnTo>
                    <a:pt x="2469" y="21691"/>
                  </a:lnTo>
                  <a:lnTo>
                    <a:pt x="2469" y="21888"/>
                  </a:lnTo>
                  <a:lnTo>
                    <a:pt x="2222" y="22159"/>
                  </a:lnTo>
                  <a:lnTo>
                    <a:pt x="2049" y="22431"/>
                  </a:lnTo>
                  <a:lnTo>
                    <a:pt x="1926" y="22678"/>
                  </a:lnTo>
                  <a:lnTo>
                    <a:pt x="1876" y="22924"/>
                  </a:lnTo>
                  <a:lnTo>
                    <a:pt x="1852" y="23171"/>
                  </a:lnTo>
                  <a:lnTo>
                    <a:pt x="1876" y="23393"/>
                  </a:lnTo>
                  <a:lnTo>
                    <a:pt x="1950" y="23615"/>
                  </a:lnTo>
                  <a:lnTo>
                    <a:pt x="2049" y="23837"/>
                  </a:lnTo>
                  <a:lnTo>
                    <a:pt x="2197" y="24109"/>
                  </a:lnTo>
                  <a:lnTo>
                    <a:pt x="2395" y="24380"/>
                  </a:lnTo>
                  <a:lnTo>
                    <a:pt x="2617" y="24627"/>
                  </a:lnTo>
                  <a:lnTo>
                    <a:pt x="2888" y="24874"/>
                  </a:lnTo>
                  <a:lnTo>
                    <a:pt x="2962" y="25022"/>
                  </a:lnTo>
                  <a:lnTo>
                    <a:pt x="3036" y="25170"/>
                  </a:lnTo>
                  <a:lnTo>
                    <a:pt x="3061" y="25318"/>
                  </a:lnTo>
                  <a:lnTo>
                    <a:pt x="3085" y="25466"/>
                  </a:lnTo>
                  <a:lnTo>
                    <a:pt x="3110" y="25787"/>
                  </a:lnTo>
                  <a:lnTo>
                    <a:pt x="3110" y="26108"/>
                  </a:lnTo>
                  <a:lnTo>
                    <a:pt x="3061" y="29464"/>
                  </a:lnTo>
                  <a:lnTo>
                    <a:pt x="3085" y="31141"/>
                  </a:lnTo>
                  <a:lnTo>
                    <a:pt x="3110" y="31980"/>
                  </a:lnTo>
                  <a:lnTo>
                    <a:pt x="3135" y="32819"/>
                  </a:lnTo>
                  <a:lnTo>
                    <a:pt x="3135" y="33165"/>
                  </a:lnTo>
                  <a:lnTo>
                    <a:pt x="3135" y="33510"/>
                  </a:lnTo>
                  <a:lnTo>
                    <a:pt x="3085" y="34177"/>
                  </a:lnTo>
                  <a:lnTo>
                    <a:pt x="3011" y="34868"/>
                  </a:lnTo>
                  <a:lnTo>
                    <a:pt x="2913" y="35534"/>
                  </a:lnTo>
                  <a:lnTo>
                    <a:pt x="2937" y="35731"/>
                  </a:lnTo>
                  <a:lnTo>
                    <a:pt x="2987" y="35904"/>
                  </a:lnTo>
                  <a:lnTo>
                    <a:pt x="3209" y="35805"/>
                  </a:lnTo>
                  <a:lnTo>
                    <a:pt x="3456" y="35756"/>
                  </a:lnTo>
                  <a:lnTo>
                    <a:pt x="3505" y="35830"/>
                  </a:lnTo>
                  <a:lnTo>
                    <a:pt x="3604" y="35904"/>
                  </a:lnTo>
                  <a:lnTo>
                    <a:pt x="3727" y="35929"/>
                  </a:lnTo>
                  <a:lnTo>
                    <a:pt x="3875" y="35953"/>
                  </a:lnTo>
                  <a:lnTo>
                    <a:pt x="4245" y="35953"/>
                  </a:lnTo>
                  <a:lnTo>
                    <a:pt x="4813" y="35904"/>
                  </a:lnTo>
                  <a:lnTo>
                    <a:pt x="5010" y="35830"/>
                  </a:lnTo>
                  <a:lnTo>
                    <a:pt x="5232" y="35781"/>
                  </a:lnTo>
                  <a:lnTo>
                    <a:pt x="5948" y="35805"/>
                  </a:lnTo>
                  <a:lnTo>
                    <a:pt x="6367" y="35781"/>
                  </a:lnTo>
                  <a:lnTo>
                    <a:pt x="6738" y="35756"/>
                  </a:lnTo>
                  <a:lnTo>
                    <a:pt x="7108" y="35781"/>
                  </a:lnTo>
                  <a:lnTo>
                    <a:pt x="16188" y="35534"/>
                  </a:lnTo>
                  <a:lnTo>
                    <a:pt x="25245" y="35312"/>
                  </a:lnTo>
                  <a:lnTo>
                    <a:pt x="25442" y="35287"/>
                  </a:lnTo>
                  <a:lnTo>
                    <a:pt x="25590" y="35262"/>
                  </a:lnTo>
                  <a:lnTo>
                    <a:pt x="25713" y="35213"/>
                  </a:lnTo>
                  <a:lnTo>
                    <a:pt x="25787" y="35164"/>
                  </a:lnTo>
                  <a:lnTo>
                    <a:pt x="25861" y="35065"/>
                  </a:lnTo>
                  <a:lnTo>
                    <a:pt x="25911" y="34917"/>
                  </a:lnTo>
                  <a:lnTo>
                    <a:pt x="25886" y="34769"/>
                  </a:lnTo>
                  <a:lnTo>
                    <a:pt x="25861" y="34547"/>
                  </a:lnTo>
                  <a:lnTo>
                    <a:pt x="25837" y="34275"/>
                  </a:lnTo>
                  <a:lnTo>
                    <a:pt x="25812" y="33979"/>
                  </a:lnTo>
                  <a:lnTo>
                    <a:pt x="25837" y="33387"/>
                  </a:lnTo>
                  <a:lnTo>
                    <a:pt x="25689" y="33313"/>
                  </a:lnTo>
                  <a:lnTo>
                    <a:pt x="25590" y="33214"/>
                  </a:lnTo>
                  <a:lnTo>
                    <a:pt x="25541" y="33165"/>
                  </a:lnTo>
                  <a:lnTo>
                    <a:pt x="25541" y="33116"/>
                  </a:lnTo>
                  <a:lnTo>
                    <a:pt x="25541" y="33042"/>
                  </a:lnTo>
                  <a:lnTo>
                    <a:pt x="25565" y="32943"/>
                  </a:lnTo>
                  <a:lnTo>
                    <a:pt x="25319" y="32943"/>
                  </a:lnTo>
                  <a:lnTo>
                    <a:pt x="25220" y="32918"/>
                  </a:lnTo>
                  <a:lnTo>
                    <a:pt x="25121" y="32869"/>
                  </a:lnTo>
                  <a:lnTo>
                    <a:pt x="25047" y="32795"/>
                  </a:lnTo>
                  <a:lnTo>
                    <a:pt x="24973" y="32696"/>
                  </a:lnTo>
                  <a:lnTo>
                    <a:pt x="24924" y="32597"/>
                  </a:lnTo>
                  <a:lnTo>
                    <a:pt x="24874" y="32449"/>
                  </a:lnTo>
                  <a:lnTo>
                    <a:pt x="24726" y="32474"/>
                  </a:lnTo>
                  <a:lnTo>
                    <a:pt x="24603" y="32449"/>
                  </a:lnTo>
                  <a:lnTo>
                    <a:pt x="24480" y="32400"/>
                  </a:lnTo>
                  <a:lnTo>
                    <a:pt x="24356" y="32326"/>
                  </a:lnTo>
                  <a:lnTo>
                    <a:pt x="24134" y="32153"/>
                  </a:lnTo>
                  <a:lnTo>
                    <a:pt x="23937" y="31980"/>
                  </a:lnTo>
                  <a:lnTo>
                    <a:pt x="23739" y="31906"/>
                  </a:lnTo>
                  <a:lnTo>
                    <a:pt x="23517" y="31808"/>
                  </a:lnTo>
                  <a:lnTo>
                    <a:pt x="23345" y="31709"/>
                  </a:lnTo>
                  <a:lnTo>
                    <a:pt x="23295" y="31660"/>
                  </a:lnTo>
                  <a:lnTo>
                    <a:pt x="23270" y="31610"/>
                  </a:lnTo>
                  <a:lnTo>
                    <a:pt x="23196" y="31388"/>
                  </a:lnTo>
                  <a:lnTo>
                    <a:pt x="23122" y="31191"/>
                  </a:lnTo>
                  <a:lnTo>
                    <a:pt x="23048" y="31018"/>
                  </a:lnTo>
                  <a:lnTo>
                    <a:pt x="22925" y="30870"/>
                  </a:lnTo>
                  <a:lnTo>
                    <a:pt x="22826" y="30722"/>
                  </a:lnTo>
                  <a:lnTo>
                    <a:pt x="22678" y="30599"/>
                  </a:lnTo>
                  <a:lnTo>
                    <a:pt x="22407" y="30352"/>
                  </a:lnTo>
                  <a:lnTo>
                    <a:pt x="22086" y="30154"/>
                  </a:lnTo>
                  <a:lnTo>
                    <a:pt x="21765" y="29982"/>
                  </a:lnTo>
                  <a:lnTo>
                    <a:pt x="21420" y="29784"/>
                  </a:lnTo>
                  <a:lnTo>
                    <a:pt x="21099" y="29612"/>
                  </a:lnTo>
                  <a:lnTo>
                    <a:pt x="21050" y="29488"/>
                  </a:lnTo>
                  <a:lnTo>
                    <a:pt x="20976" y="29414"/>
                  </a:lnTo>
                  <a:lnTo>
                    <a:pt x="20902" y="29340"/>
                  </a:lnTo>
                  <a:lnTo>
                    <a:pt x="20803" y="29291"/>
                  </a:lnTo>
                  <a:lnTo>
                    <a:pt x="20605" y="29192"/>
                  </a:lnTo>
                  <a:lnTo>
                    <a:pt x="20408" y="29118"/>
                  </a:lnTo>
                  <a:lnTo>
                    <a:pt x="20186" y="29044"/>
                  </a:lnTo>
                  <a:lnTo>
                    <a:pt x="19989" y="28970"/>
                  </a:lnTo>
                  <a:lnTo>
                    <a:pt x="19816" y="28847"/>
                  </a:lnTo>
                  <a:lnTo>
                    <a:pt x="19742" y="28773"/>
                  </a:lnTo>
                  <a:lnTo>
                    <a:pt x="19668" y="28674"/>
                  </a:lnTo>
                  <a:lnTo>
                    <a:pt x="19594" y="28699"/>
                  </a:lnTo>
                  <a:lnTo>
                    <a:pt x="19446" y="28699"/>
                  </a:lnTo>
                  <a:lnTo>
                    <a:pt x="19372" y="28674"/>
                  </a:lnTo>
                  <a:lnTo>
                    <a:pt x="19273" y="28550"/>
                  </a:lnTo>
                  <a:lnTo>
                    <a:pt x="19199" y="28402"/>
                  </a:lnTo>
                  <a:lnTo>
                    <a:pt x="19199" y="28427"/>
                  </a:lnTo>
                  <a:lnTo>
                    <a:pt x="19125" y="28205"/>
                  </a:lnTo>
                  <a:lnTo>
                    <a:pt x="19051" y="27958"/>
                  </a:lnTo>
                  <a:lnTo>
                    <a:pt x="18952" y="27489"/>
                  </a:lnTo>
                  <a:lnTo>
                    <a:pt x="18928" y="27021"/>
                  </a:lnTo>
                  <a:lnTo>
                    <a:pt x="18928" y="26552"/>
                  </a:lnTo>
                  <a:lnTo>
                    <a:pt x="18952" y="26083"/>
                  </a:lnTo>
                  <a:lnTo>
                    <a:pt x="18977" y="25614"/>
                  </a:lnTo>
                  <a:lnTo>
                    <a:pt x="19002" y="25121"/>
                  </a:lnTo>
                  <a:lnTo>
                    <a:pt x="19026" y="24652"/>
                  </a:lnTo>
                  <a:lnTo>
                    <a:pt x="19026" y="24306"/>
                  </a:lnTo>
                  <a:lnTo>
                    <a:pt x="19002" y="23936"/>
                  </a:lnTo>
                  <a:lnTo>
                    <a:pt x="18977" y="23591"/>
                  </a:lnTo>
                  <a:lnTo>
                    <a:pt x="18952" y="23220"/>
                  </a:lnTo>
                  <a:lnTo>
                    <a:pt x="18804" y="23220"/>
                  </a:lnTo>
                  <a:lnTo>
                    <a:pt x="18656" y="23196"/>
                  </a:lnTo>
                  <a:lnTo>
                    <a:pt x="18533" y="23146"/>
                  </a:lnTo>
                  <a:lnTo>
                    <a:pt x="18434" y="23072"/>
                  </a:lnTo>
                  <a:lnTo>
                    <a:pt x="18360" y="22998"/>
                  </a:lnTo>
                  <a:lnTo>
                    <a:pt x="18311" y="22900"/>
                  </a:lnTo>
                  <a:lnTo>
                    <a:pt x="18286" y="22776"/>
                  </a:lnTo>
                  <a:lnTo>
                    <a:pt x="18311" y="22678"/>
                  </a:lnTo>
                  <a:lnTo>
                    <a:pt x="18385" y="22480"/>
                  </a:lnTo>
                  <a:lnTo>
                    <a:pt x="18409" y="22258"/>
                  </a:lnTo>
                  <a:lnTo>
                    <a:pt x="18434" y="21839"/>
                  </a:lnTo>
                  <a:lnTo>
                    <a:pt x="18459" y="21616"/>
                  </a:lnTo>
                  <a:lnTo>
                    <a:pt x="18508" y="21419"/>
                  </a:lnTo>
                  <a:lnTo>
                    <a:pt x="18582" y="21222"/>
                  </a:lnTo>
                  <a:lnTo>
                    <a:pt x="18656" y="21148"/>
                  </a:lnTo>
                  <a:lnTo>
                    <a:pt x="18730" y="21049"/>
                  </a:lnTo>
                  <a:lnTo>
                    <a:pt x="18730" y="21074"/>
                  </a:lnTo>
                  <a:lnTo>
                    <a:pt x="18755" y="21000"/>
                  </a:lnTo>
                  <a:lnTo>
                    <a:pt x="18804" y="20926"/>
                  </a:lnTo>
                  <a:lnTo>
                    <a:pt x="18853" y="20901"/>
                  </a:lnTo>
                  <a:lnTo>
                    <a:pt x="18928" y="20876"/>
                  </a:lnTo>
                  <a:lnTo>
                    <a:pt x="19051" y="20827"/>
                  </a:lnTo>
                  <a:lnTo>
                    <a:pt x="19199" y="20827"/>
                  </a:lnTo>
                  <a:lnTo>
                    <a:pt x="19224" y="20753"/>
                  </a:lnTo>
                  <a:lnTo>
                    <a:pt x="19273" y="20703"/>
                  </a:lnTo>
                  <a:lnTo>
                    <a:pt x="19347" y="20654"/>
                  </a:lnTo>
                  <a:lnTo>
                    <a:pt x="19396" y="20629"/>
                  </a:lnTo>
                  <a:lnTo>
                    <a:pt x="19520" y="20605"/>
                  </a:lnTo>
                  <a:lnTo>
                    <a:pt x="19668" y="20580"/>
                  </a:lnTo>
                  <a:lnTo>
                    <a:pt x="19717" y="20506"/>
                  </a:lnTo>
                  <a:lnTo>
                    <a:pt x="19766" y="20457"/>
                  </a:lnTo>
                  <a:lnTo>
                    <a:pt x="19816" y="20407"/>
                  </a:lnTo>
                  <a:lnTo>
                    <a:pt x="19865" y="20383"/>
                  </a:lnTo>
                  <a:lnTo>
                    <a:pt x="20013" y="20358"/>
                  </a:lnTo>
                  <a:lnTo>
                    <a:pt x="20161" y="20358"/>
                  </a:lnTo>
                  <a:lnTo>
                    <a:pt x="20630" y="19889"/>
                  </a:lnTo>
                  <a:lnTo>
                    <a:pt x="20630" y="18409"/>
                  </a:lnTo>
                  <a:lnTo>
                    <a:pt x="20630" y="16953"/>
                  </a:lnTo>
                  <a:lnTo>
                    <a:pt x="20630" y="16583"/>
                  </a:lnTo>
                  <a:lnTo>
                    <a:pt x="20655" y="16410"/>
                  </a:lnTo>
                  <a:lnTo>
                    <a:pt x="20704" y="16262"/>
                  </a:lnTo>
                  <a:lnTo>
                    <a:pt x="20778" y="16114"/>
                  </a:lnTo>
                  <a:lnTo>
                    <a:pt x="20877" y="15966"/>
                  </a:lnTo>
                  <a:lnTo>
                    <a:pt x="20976" y="15818"/>
                  </a:lnTo>
                  <a:lnTo>
                    <a:pt x="21124" y="15694"/>
                  </a:lnTo>
                  <a:lnTo>
                    <a:pt x="21222" y="15596"/>
                  </a:lnTo>
                  <a:lnTo>
                    <a:pt x="21395" y="15571"/>
                  </a:lnTo>
                  <a:lnTo>
                    <a:pt x="21593" y="15546"/>
                  </a:lnTo>
                  <a:lnTo>
                    <a:pt x="21765" y="15546"/>
                  </a:lnTo>
                  <a:lnTo>
                    <a:pt x="21938" y="15596"/>
                  </a:lnTo>
                  <a:lnTo>
                    <a:pt x="22876" y="14707"/>
                  </a:lnTo>
                  <a:lnTo>
                    <a:pt x="23789" y="13843"/>
                  </a:lnTo>
                  <a:lnTo>
                    <a:pt x="24554" y="13103"/>
                  </a:lnTo>
                  <a:lnTo>
                    <a:pt x="25319" y="12363"/>
                  </a:lnTo>
                  <a:lnTo>
                    <a:pt x="26084" y="11697"/>
                  </a:lnTo>
                  <a:lnTo>
                    <a:pt x="26873" y="11030"/>
                  </a:lnTo>
                  <a:lnTo>
                    <a:pt x="27293" y="10734"/>
                  </a:lnTo>
                  <a:lnTo>
                    <a:pt x="27688" y="10438"/>
                  </a:lnTo>
                  <a:lnTo>
                    <a:pt x="28132" y="10142"/>
                  </a:lnTo>
                  <a:lnTo>
                    <a:pt x="28551" y="9871"/>
                  </a:lnTo>
                  <a:lnTo>
                    <a:pt x="28995" y="9624"/>
                  </a:lnTo>
                  <a:lnTo>
                    <a:pt x="29464" y="9402"/>
                  </a:lnTo>
                  <a:lnTo>
                    <a:pt x="29933" y="9180"/>
                  </a:lnTo>
                  <a:lnTo>
                    <a:pt x="30427" y="8982"/>
                  </a:lnTo>
                  <a:lnTo>
                    <a:pt x="30698" y="8859"/>
                  </a:lnTo>
                  <a:lnTo>
                    <a:pt x="30920" y="8736"/>
                  </a:lnTo>
                  <a:lnTo>
                    <a:pt x="31364" y="8390"/>
                  </a:lnTo>
                  <a:lnTo>
                    <a:pt x="31759" y="8119"/>
                  </a:lnTo>
                  <a:lnTo>
                    <a:pt x="31833" y="8045"/>
                  </a:lnTo>
                  <a:lnTo>
                    <a:pt x="31907" y="7946"/>
                  </a:lnTo>
                  <a:lnTo>
                    <a:pt x="31932" y="7847"/>
                  </a:lnTo>
                  <a:lnTo>
                    <a:pt x="31956" y="7724"/>
                  </a:lnTo>
                  <a:lnTo>
                    <a:pt x="31932" y="7625"/>
                  </a:lnTo>
                  <a:lnTo>
                    <a:pt x="31907" y="7502"/>
                  </a:lnTo>
                  <a:lnTo>
                    <a:pt x="31833" y="7428"/>
                  </a:lnTo>
                  <a:lnTo>
                    <a:pt x="31759" y="7329"/>
                  </a:lnTo>
                  <a:lnTo>
                    <a:pt x="31611" y="7255"/>
                  </a:lnTo>
                  <a:lnTo>
                    <a:pt x="31463" y="7206"/>
                  </a:lnTo>
                  <a:lnTo>
                    <a:pt x="31290" y="7156"/>
                  </a:lnTo>
                  <a:lnTo>
                    <a:pt x="31019" y="7156"/>
                  </a:lnTo>
                  <a:lnTo>
                    <a:pt x="30920" y="7181"/>
                  </a:lnTo>
                  <a:lnTo>
                    <a:pt x="30698" y="7255"/>
                  </a:lnTo>
                  <a:lnTo>
                    <a:pt x="30525" y="7329"/>
                  </a:lnTo>
                  <a:lnTo>
                    <a:pt x="30377" y="7428"/>
                  </a:lnTo>
                  <a:lnTo>
                    <a:pt x="30279" y="7502"/>
                  </a:lnTo>
                  <a:lnTo>
                    <a:pt x="30032" y="7304"/>
                  </a:lnTo>
                  <a:lnTo>
                    <a:pt x="29785" y="7156"/>
                  </a:lnTo>
                  <a:lnTo>
                    <a:pt x="29538" y="7058"/>
                  </a:lnTo>
                  <a:lnTo>
                    <a:pt x="29291" y="6959"/>
                  </a:lnTo>
                  <a:lnTo>
                    <a:pt x="29045" y="6909"/>
                  </a:lnTo>
                  <a:lnTo>
                    <a:pt x="28823" y="6885"/>
                  </a:lnTo>
                  <a:lnTo>
                    <a:pt x="28329" y="6860"/>
                  </a:lnTo>
                  <a:lnTo>
                    <a:pt x="27169" y="6860"/>
                  </a:lnTo>
                  <a:lnTo>
                    <a:pt x="26873" y="6885"/>
                  </a:lnTo>
                  <a:lnTo>
                    <a:pt x="26725" y="6885"/>
                  </a:lnTo>
                  <a:lnTo>
                    <a:pt x="26651" y="6761"/>
                  </a:lnTo>
                  <a:lnTo>
                    <a:pt x="26552" y="6638"/>
                  </a:lnTo>
                  <a:lnTo>
                    <a:pt x="26454" y="6539"/>
                  </a:lnTo>
                  <a:lnTo>
                    <a:pt x="26355" y="6441"/>
                  </a:lnTo>
                  <a:lnTo>
                    <a:pt x="26232" y="6391"/>
                  </a:lnTo>
                  <a:lnTo>
                    <a:pt x="26133" y="6342"/>
                  </a:lnTo>
                  <a:lnTo>
                    <a:pt x="26010" y="6317"/>
                  </a:lnTo>
                  <a:lnTo>
                    <a:pt x="25861" y="6293"/>
                  </a:lnTo>
                  <a:lnTo>
                    <a:pt x="25664" y="6317"/>
                  </a:lnTo>
                  <a:lnTo>
                    <a:pt x="25467" y="6391"/>
                  </a:lnTo>
                  <a:lnTo>
                    <a:pt x="25294" y="6465"/>
                  </a:lnTo>
                  <a:lnTo>
                    <a:pt x="25146" y="6564"/>
                  </a:lnTo>
                  <a:lnTo>
                    <a:pt x="24998" y="6638"/>
                  </a:lnTo>
                  <a:lnTo>
                    <a:pt x="24973" y="6663"/>
                  </a:lnTo>
                  <a:lnTo>
                    <a:pt x="24455" y="6959"/>
                  </a:lnTo>
                  <a:lnTo>
                    <a:pt x="24035" y="7181"/>
                  </a:lnTo>
                  <a:lnTo>
                    <a:pt x="23690" y="7304"/>
                  </a:lnTo>
                  <a:lnTo>
                    <a:pt x="23542" y="7329"/>
                  </a:lnTo>
                  <a:lnTo>
                    <a:pt x="23419" y="7354"/>
                  </a:lnTo>
                  <a:lnTo>
                    <a:pt x="23295" y="7329"/>
                  </a:lnTo>
                  <a:lnTo>
                    <a:pt x="23122" y="7280"/>
                  </a:lnTo>
                  <a:lnTo>
                    <a:pt x="22974" y="7206"/>
                  </a:lnTo>
                  <a:lnTo>
                    <a:pt x="22777" y="7107"/>
                  </a:lnTo>
                  <a:lnTo>
                    <a:pt x="22308" y="6786"/>
                  </a:lnTo>
                  <a:lnTo>
                    <a:pt x="21716" y="6317"/>
                  </a:lnTo>
                  <a:lnTo>
                    <a:pt x="21494" y="6169"/>
                  </a:lnTo>
                  <a:lnTo>
                    <a:pt x="21370" y="6071"/>
                  </a:lnTo>
                  <a:lnTo>
                    <a:pt x="21247" y="5947"/>
                  </a:lnTo>
                  <a:lnTo>
                    <a:pt x="21099" y="5848"/>
                  </a:lnTo>
                  <a:lnTo>
                    <a:pt x="20926" y="5774"/>
                  </a:lnTo>
                  <a:lnTo>
                    <a:pt x="20828" y="5750"/>
                  </a:lnTo>
                  <a:lnTo>
                    <a:pt x="20729" y="5725"/>
                  </a:lnTo>
                  <a:lnTo>
                    <a:pt x="20556" y="5750"/>
                  </a:lnTo>
                  <a:lnTo>
                    <a:pt x="20383" y="5824"/>
                  </a:lnTo>
                  <a:lnTo>
                    <a:pt x="20235" y="5947"/>
                  </a:lnTo>
                  <a:lnTo>
                    <a:pt x="20087" y="6095"/>
                  </a:lnTo>
                  <a:lnTo>
                    <a:pt x="19915" y="6268"/>
                  </a:lnTo>
                  <a:lnTo>
                    <a:pt x="19717" y="5947"/>
                  </a:lnTo>
                  <a:lnTo>
                    <a:pt x="19594" y="5725"/>
                  </a:lnTo>
                  <a:lnTo>
                    <a:pt x="19470" y="5552"/>
                  </a:lnTo>
                  <a:lnTo>
                    <a:pt x="19322" y="5380"/>
                  </a:lnTo>
                  <a:lnTo>
                    <a:pt x="19150" y="5207"/>
                  </a:lnTo>
                  <a:lnTo>
                    <a:pt x="19002" y="5034"/>
                  </a:lnTo>
                  <a:lnTo>
                    <a:pt x="18829" y="4911"/>
                  </a:lnTo>
                  <a:lnTo>
                    <a:pt x="18434" y="4639"/>
                  </a:lnTo>
                  <a:lnTo>
                    <a:pt x="18039" y="4442"/>
                  </a:lnTo>
                  <a:lnTo>
                    <a:pt x="17817" y="4368"/>
                  </a:lnTo>
                  <a:lnTo>
                    <a:pt x="17620" y="4294"/>
                  </a:lnTo>
                  <a:lnTo>
                    <a:pt x="17398" y="4244"/>
                  </a:lnTo>
                  <a:lnTo>
                    <a:pt x="17151" y="4195"/>
                  </a:lnTo>
                  <a:lnTo>
                    <a:pt x="16929" y="4195"/>
                  </a:lnTo>
                  <a:lnTo>
                    <a:pt x="16707" y="4170"/>
                  </a:lnTo>
                  <a:lnTo>
                    <a:pt x="16287" y="4195"/>
                  </a:lnTo>
                  <a:lnTo>
                    <a:pt x="15868" y="4269"/>
                  </a:lnTo>
                  <a:lnTo>
                    <a:pt x="15473" y="4417"/>
                  </a:lnTo>
                  <a:lnTo>
                    <a:pt x="15103" y="4590"/>
                  </a:lnTo>
                  <a:lnTo>
                    <a:pt x="14930" y="4664"/>
                  </a:lnTo>
                  <a:lnTo>
                    <a:pt x="14782" y="4713"/>
                  </a:lnTo>
                  <a:lnTo>
                    <a:pt x="14634" y="4763"/>
                  </a:lnTo>
                  <a:lnTo>
                    <a:pt x="14510" y="4763"/>
                  </a:lnTo>
                  <a:lnTo>
                    <a:pt x="14412" y="4738"/>
                  </a:lnTo>
                  <a:lnTo>
                    <a:pt x="14042" y="4590"/>
                  </a:lnTo>
                  <a:lnTo>
                    <a:pt x="13671" y="4467"/>
                  </a:lnTo>
                  <a:lnTo>
                    <a:pt x="13326" y="4343"/>
                  </a:lnTo>
                  <a:lnTo>
                    <a:pt x="12956" y="4244"/>
                  </a:lnTo>
                  <a:lnTo>
                    <a:pt x="12216" y="4096"/>
                  </a:lnTo>
                  <a:lnTo>
                    <a:pt x="11475" y="3973"/>
                  </a:lnTo>
                  <a:lnTo>
                    <a:pt x="10982" y="3899"/>
                  </a:lnTo>
                  <a:lnTo>
                    <a:pt x="10834" y="3850"/>
                  </a:lnTo>
                  <a:lnTo>
                    <a:pt x="10710" y="3800"/>
                  </a:lnTo>
                  <a:lnTo>
                    <a:pt x="10587" y="3726"/>
                  </a:lnTo>
                  <a:lnTo>
                    <a:pt x="10513" y="3628"/>
                  </a:lnTo>
                  <a:lnTo>
                    <a:pt x="10513" y="3603"/>
                  </a:lnTo>
                  <a:lnTo>
                    <a:pt x="10513" y="3554"/>
                  </a:lnTo>
                  <a:lnTo>
                    <a:pt x="10587" y="3331"/>
                  </a:lnTo>
                  <a:lnTo>
                    <a:pt x="10612" y="3109"/>
                  </a:lnTo>
                  <a:lnTo>
                    <a:pt x="10612" y="2912"/>
                  </a:lnTo>
                  <a:lnTo>
                    <a:pt x="10612" y="2690"/>
                  </a:lnTo>
                  <a:lnTo>
                    <a:pt x="10538" y="2320"/>
                  </a:lnTo>
                  <a:lnTo>
                    <a:pt x="10464" y="1974"/>
                  </a:lnTo>
                  <a:lnTo>
                    <a:pt x="10365" y="1629"/>
                  </a:lnTo>
                  <a:lnTo>
                    <a:pt x="10340" y="1481"/>
                  </a:lnTo>
                  <a:lnTo>
                    <a:pt x="10316" y="1308"/>
                  </a:lnTo>
                  <a:lnTo>
                    <a:pt x="10291" y="1037"/>
                  </a:lnTo>
                  <a:lnTo>
                    <a:pt x="10217" y="765"/>
                  </a:lnTo>
                  <a:lnTo>
                    <a:pt x="10118" y="543"/>
                  </a:lnTo>
                  <a:lnTo>
                    <a:pt x="9970" y="370"/>
                  </a:lnTo>
                  <a:lnTo>
                    <a:pt x="9773" y="198"/>
                  </a:lnTo>
                  <a:lnTo>
                    <a:pt x="9575" y="99"/>
                  </a:lnTo>
                  <a:lnTo>
                    <a:pt x="9328" y="25"/>
                  </a:lnTo>
                  <a:lnTo>
                    <a:pt x="908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087994" y="2490731"/>
              <a:ext cx="2531" cy="2106"/>
            </a:xfrm>
            <a:custGeom>
              <a:rect b="b" l="l" r="r" t="t"/>
              <a:pathLst>
                <a:path extrusionOk="0" h="124" w="149">
                  <a:moveTo>
                    <a:pt x="75" y="0"/>
                  </a:moveTo>
                  <a:lnTo>
                    <a:pt x="1" y="99"/>
                  </a:lnTo>
                  <a:lnTo>
                    <a:pt x="75" y="124"/>
                  </a:lnTo>
                  <a:lnTo>
                    <a:pt x="149" y="7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2718360" y="1869503"/>
              <a:ext cx="524421" cy="805275"/>
            </a:xfrm>
            <a:custGeom>
              <a:rect b="b" l="l" r="r" t="t"/>
              <a:pathLst>
                <a:path extrusionOk="0" h="47404" w="30871">
                  <a:moveTo>
                    <a:pt x="4788" y="0"/>
                  </a:moveTo>
                  <a:lnTo>
                    <a:pt x="4615" y="50"/>
                  </a:lnTo>
                  <a:lnTo>
                    <a:pt x="4492" y="124"/>
                  </a:lnTo>
                  <a:lnTo>
                    <a:pt x="4368" y="222"/>
                  </a:lnTo>
                  <a:lnTo>
                    <a:pt x="4294" y="321"/>
                  </a:lnTo>
                  <a:lnTo>
                    <a:pt x="4146" y="519"/>
                  </a:lnTo>
                  <a:lnTo>
                    <a:pt x="4171" y="691"/>
                  </a:lnTo>
                  <a:lnTo>
                    <a:pt x="4196" y="889"/>
                  </a:lnTo>
                  <a:lnTo>
                    <a:pt x="4146" y="1111"/>
                  </a:lnTo>
                  <a:lnTo>
                    <a:pt x="4097" y="1382"/>
                  </a:lnTo>
                  <a:lnTo>
                    <a:pt x="3085" y="5380"/>
                  </a:lnTo>
                  <a:lnTo>
                    <a:pt x="2098" y="9377"/>
                  </a:lnTo>
                  <a:lnTo>
                    <a:pt x="1111" y="13375"/>
                  </a:lnTo>
                  <a:lnTo>
                    <a:pt x="99" y="17348"/>
                  </a:lnTo>
                  <a:lnTo>
                    <a:pt x="25" y="17669"/>
                  </a:lnTo>
                  <a:lnTo>
                    <a:pt x="1" y="17940"/>
                  </a:lnTo>
                  <a:lnTo>
                    <a:pt x="1" y="18187"/>
                  </a:lnTo>
                  <a:lnTo>
                    <a:pt x="75" y="18409"/>
                  </a:lnTo>
                  <a:lnTo>
                    <a:pt x="75" y="18483"/>
                  </a:lnTo>
                  <a:lnTo>
                    <a:pt x="396" y="19297"/>
                  </a:lnTo>
                  <a:lnTo>
                    <a:pt x="741" y="20136"/>
                  </a:lnTo>
                  <a:lnTo>
                    <a:pt x="1111" y="20950"/>
                  </a:lnTo>
                  <a:lnTo>
                    <a:pt x="1531" y="21789"/>
                  </a:lnTo>
                  <a:lnTo>
                    <a:pt x="1975" y="22604"/>
                  </a:lnTo>
                  <a:lnTo>
                    <a:pt x="2419" y="23418"/>
                  </a:lnTo>
                  <a:lnTo>
                    <a:pt x="2913" y="24208"/>
                  </a:lnTo>
                  <a:lnTo>
                    <a:pt x="3406" y="24997"/>
                  </a:lnTo>
                  <a:lnTo>
                    <a:pt x="4467" y="26577"/>
                  </a:lnTo>
                  <a:lnTo>
                    <a:pt x="5528" y="28107"/>
                  </a:lnTo>
                  <a:lnTo>
                    <a:pt x="7626" y="31068"/>
                  </a:lnTo>
                  <a:lnTo>
                    <a:pt x="8243" y="31882"/>
                  </a:lnTo>
                  <a:lnTo>
                    <a:pt x="8859" y="32672"/>
                  </a:lnTo>
                  <a:lnTo>
                    <a:pt x="9501" y="33461"/>
                  </a:lnTo>
                  <a:lnTo>
                    <a:pt x="10143" y="34226"/>
                  </a:lnTo>
                  <a:lnTo>
                    <a:pt x="11450" y="35781"/>
                  </a:lnTo>
                  <a:lnTo>
                    <a:pt x="12092" y="36570"/>
                  </a:lnTo>
                  <a:lnTo>
                    <a:pt x="12709" y="37360"/>
                  </a:lnTo>
                  <a:lnTo>
                    <a:pt x="13252" y="38100"/>
                  </a:lnTo>
                  <a:lnTo>
                    <a:pt x="13745" y="38841"/>
                  </a:lnTo>
                  <a:lnTo>
                    <a:pt x="14732" y="40346"/>
                  </a:lnTo>
                  <a:lnTo>
                    <a:pt x="15226" y="41111"/>
                  </a:lnTo>
                  <a:lnTo>
                    <a:pt x="15744" y="41851"/>
                  </a:lnTo>
                  <a:lnTo>
                    <a:pt x="16262" y="42567"/>
                  </a:lnTo>
                  <a:lnTo>
                    <a:pt x="16855" y="43282"/>
                  </a:lnTo>
                  <a:lnTo>
                    <a:pt x="16879" y="43307"/>
                  </a:lnTo>
                  <a:lnTo>
                    <a:pt x="16953" y="43406"/>
                  </a:lnTo>
                  <a:lnTo>
                    <a:pt x="17027" y="43480"/>
                  </a:lnTo>
                  <a:lnTo>
                    <a:pt x="17126" y="43554"/>
                  </a:lnTo>
                  <a:lnTo>
                    <a:pt x="17225" y="43628"/>
                  </a:lnTo>
                  <a:lnTo>
                    <a:pt x="17274" y="43850"/>
                  </a:lnTo>
                  <a:lnTo>
                    <a:pt x="17373" y="44047"/>
                  </a:lnTo>
                  <a:lnTo>
                    <a:pt x="17521" y="44195"/>
                  </a:lnTo>
                  <a:lnTo>
                    <a:pt x="17595" y="44269"/>
                  </a:lnTo>
                  <a:lnTo>
                    <a:pt x="17694" y="44343"/>
                  </a:lnTo>
                  <a:lnTo>
                    <a:pt x="17768" y="44541"/>
                  </a:lnTo>
                  <a:lnTo>
                    <a:pt x="17842" y="44738"/>
                  </a:lnTo>
                  <a:lnTo>
                    <a:pt x="17990" y="44911"/>
                  </a:lnTo>
                  <a:lnTo>
                    <a:pt x="18162" y="45034"/>
                  </a:lnTo>
                  <a:lnTo>
                    <a:pt x="18187" y="45133"/>
                  </a:lnTo>
                  <a:lnTo>
                    <a:pt x="18212" y="45207"/>
                  </a:lnTo>
                  <a:lnTo>
                    <a:pt x="18236" y="45256"/>
                  </a:lnTo>
                  <a:lnTo>
                    <a:pt x="18286" y="45306"/>
                  </a:lnTo>
                  <a:lnTo>
                    <a:pt x="18434" y="45380"/>
                  </a:lnTo>
                  <a:lnTo>
                    <a:pt x="18557" y="45429"/>
                  </a:lnTo>
                  <a:lnTo>
                    <a:pt x="18730" y="45577"/>
                  </a:lnTo>
                  <a:lnTo>
                    <a:pt x="18878" y="45750"/>
                  </a:lnTo>
                  <a:lnTo>
                    <a:pt x="19026" y="45947"/>
                  </a:lnTo>
                  <a:lnTo>
                    <a:pt x="19125" y="46145"/>
                  </a:lnTo>
                  <a:lnTo>
                    <a:pt x="19248" y="46392"/>
                  </a:lnTo>
                  <a:lnTo>
                    <a:pt x="19347" y="46663"/>
                  </a:lnTo>
                  <a:lnTo>
                    <a:pt x="19347" y="46786"/>
                  </a:lnTo>
                  <a:lnTo>
                    <a:pt x="19396" y="46885"/>
                  </a:lnTo>
                  <a:lnTo>
                    <a:pt x="19421" y="46910"/>
                  </a:lnTo>
                  <a:lnTo>
                    <a:pt x="19470" y="46934"/>
                  </a:lnTo>
                  <a:lnTo>
                    <a:pt x="19520" y="46959"/>
                  </a:lnTo>
                  <a:lnTo>
                    <a:pt x="19594" y="46959"/>
                  </a:lnTo>
                  <a:lnTo>
                    <a:pt x="19717" y="47403"/>
                  </a:lnTo>
                  <a:lnTo>
                    <a:pt x="19816" y="47379"/>
                  </a:lnTo>
                  <a:lnTo>
                    <a:pt x="20013" y="47305"/>
                  </a:lnTo>
                  <a:lnTo>
                    <a:pt x="20186" y="47231"/>
                  </a:lnTo>
                  <a:lnTo>
                    <a:pt x="20433" y="46120"/>
                  </a:lnTo>
                  <a:lnTo>
                    <a:pt x="20531" y="45553"/>
                  </a:lnTo>
                  <a:lnTo>
                    <a:pt x="20605" y="44985"/>
                  </a:lnTo>
                  <a:lnTo>
                    <a:pt x="20581" y="44788"/>
                  </a:lnTo>
                  <a:lnTo>
                    <a:pt x="20605" y="44590"/>
                  </a:lnTo>
                  <a:lnTo>
                    <a:pt x="20605" y="44343"/>
                  </a:lnTo>
                  <a:lnTo>
                    <a:pt x="20581" y="44072"/>
                  </a:lnTo>
                  <a:lnTo>
                    <a:pt x="20556" y="43677"/>
                  </a:lnTo>
                  <a:lnTo>
                    <a:pt x="20581" y="43282"/>
                  </a:lnTo>
                  <a:lnTo>
                    <a:pt x="20655" y="42468"/>
                  </a:lnTo>
                  <a:lnTo>
                    <a:pt x="20679" y="42073"/>
                  </a:lnTo>
                  <a:lnTo>
                    <a:pt x="20679" y="41654"/>
                  </a:lnTo>
                  <a:lnTo>
                    <a:pt x="20655" y="41456"/>
                  </a:lnTo>
                  <a:lnTo>
                    <a:pt x="20605" y="41259"/>
                  </a:lnTo>
                  <a:lnTo>
                    <a:pt x="20556" y="41062"/>
                  </a:lnTo>
                  <a:lnTo>
                    <a:pt x="20482" y="40864"/>
                  </a:lnTo>
                  <a:lnTo>
                    <a:pt x="20803" y="40839"/>
                  </a:lnTo>
                  <a:lnTo>
                    <a:pt x="21123" y="40815"/>
                  </a:lnTo>
                  <a:lnTo>
                    <a:pt x="21469" y="40765"/>
                  </a:lnTo>
                  <a:lnTo>
                    <a:pt x="22012" y="40765"/>
                  </a:lnTo>
                  <a:lnTo>
                    <a:pt x="22259" y="40839"/>
                  </a:lnTo>
                  <a:lnTo>
                    <a:pt x="22407" y="40913"/>
                  </a:lnTo>
                  <a:lnTo>
                    <a:pt x="22555" y="40987"/>
                  </a:lnTo>
                  <a:lnTo>
                    <a:pt x="22653" y="41086"/>
                  </a:lnTo>
                  <a:lnTo>
                    <a:pt x="22752" y="41185"/>
                  </a:lnTo>
                  <a:lnTo>
                    <a:pt x="22851" y="41308"/>
                  </a:lnTo>
                  <a:lnTo>
                    <a:pt x="22950" y="41456"/>
                  </a:lnTo>
                  <a:lnTo>
                    <a:pt x="23024" y="41580"/>
                  </a:lnTo>
                  <a:lnTo>
                    <a:pt x="23098" y="41654"/>
                  </a:lnTo>
                  <a:lnTo>
                    <a:pt x="23172" y="41678"/>
                  </a:lnTo>
                  <a:lnTo>
                    <a:pt x="23246" y="41654"/>
                  </a:lnTo>
                  <a:lnTo>
                    <a:pt x="23320" y="41580"/>
                  </a:lnTo>
                  <a:lnTo>
                    <a:pt x="23369" y="41481"/>
                  </a:lnTo>
                  <a:lnTo>
                    <a:pt x="23517" y="41210"/>
                  </a:lnTo>
                  <a:lnTo>
                    <a:pt x="23690" y="40815"/>
                  </a:lnTo>
                  <a:lnTo>
                    <a:pt x="23789" y="40420"/>
                  </a:lnTo>
                  <a:lnTo>
                    <a:pt x="23937" y="39729"/>
                  </a:lnTo>
                  <a:lnTo>
                    <a:pt x="24011" y="39408"/>
                  </a:lnTo>
                  <a:lnTo>
                    <a:pt x="24109" y="39063"/>
                  </a:lnTo>
                  <a:lnTo>
                    <a:pt x="24233" y="38742"/>
                  </a:lnTo>
                  <a:lnTo>
                    <a:pt x="24381" y="38421"/>
                  </a:lnTo>
                  <a:lnTo>
                    <a:pt x="24479" y="38248"/>
                  </a:lnTo>
                  <a:lnTo>
                    <a:pt x="24603" y="38100"/>
                  </a:lnTo>
                  <a:lnTo>
                    <a:pt x="24628" y="38026"/>
                  </a:lnTo>
                  <a:lnTo>
                    <a:pt x="24652" y="37952"/>
                  </a:lnTo>
                  <a:lnTo>
                    <a:pt x="24850" y="37286"/>
                  </a:lnTo>
                  <a:lnTo>
                    <a:pt x="24924" y="37039"/>
                  </a:lnTo>
                  <a:lnTo>
                    <a:pt x="25022" y="36842"/>
                  </a:lnTo>
                  <a:lnTo>
                    <a:pt x="25158" y="36435"/>
                  </a:lnTo>
                  <a:lnTo>
                    <a:pt x="25158" y="36435"/>
                  </a:lnTo>
                  <a:lnTo>
                    <a:pt x="25170" y="36447"/>
                  </a:lnTo>
                  <a:lnTo>
                    <a:pt x="25170" y="36398"/>
                  </a:lnTo>
                  <a:lnTo>
                    <a:pt x="25294" y="35929"/>
                  </a:lnTo>
                  <a:lnTo>
                    <a:pt x="25392" y="35435"/>
                  </a:lnTo>
                  <a:lnTo>
                    <a:pt x="25565" y="34424"/>
                  </a:lnTo>
                  <a:lnTo>
                    <a:pt x="25713" y="33387"/>
                  </a:lnTo>
                  <a:lnTo>
                    <a:pt x="25812" y="32326"/>
                  </a:lnTo>
                  <a:lnTo>
                    <a:pt x="26034" y="30229"/>
                  </a:lnTo>
                  <a:lnTo>
                    <a:pt x="26182" y="29192"/>
                  </a:lnTo>
                  <a:lnTo>
                    <a:pt x="26355" y="28205"/>
                  </a:lnTo>
                  <a:lnTo>
                    <a:pt x="27416" y="22850"/>
                  </a:lnTo>
                  <a:lnTo>
                    <a:pt x="28452" y="17520"/>
                  </a:lnTo>
                  <a:lnTo>
                    <a:pt x="29489" y="12141"/>
                  </a:lnTo>
                  <a:lnTo>
                    <a:pt x="30525" y="6811"/>
                  </a:lnTo>
                  <a:lnTo>
                    <a:pt x="30574" y="6589"/>
                  </a:lnTo>
                  <a:lnTo>
                    <a:pt x="30574" y="6416"/>
                  </a:lnTo>
                  <a:lnTo>
                    <a:pt x="30574" y="6243"/>
                  </a:lnTo>
                  <a:lnTo>
                    <a:pt x="30525" y="6120"/>
                  </a:lnTo>
                  <a:lnTo>
                    <a:pt x="30673" y="5923"/>
                  </a:lnTo>
                  <a:lnTo>
                    <a:pt x="30747" y="5849"/>
                  </a:lnTo>
                  <a:lnTo>
                    <a:pt x="30871" y="5750"/>
                  </a:lnTo>
                  <a:lnTo>
                    <a:pt x="30797" y="5676"/>
                  </a:lnTo>
                  <a:lnTo>
                    <a:pt x="24800" y="4516"/>
                  </a:lnTo>
                  <a:lnTo>
                    <a:pt x="18804" y="3356"/>
                  </a:lnTo>
                  <a:lnTo>
                    <a:pt x="18508" y="3282"/>
                  </a:lnTo>
                  <a:lnTo>
                    <a:pt x="18286" y="3184"/>
                  </a:lnTo>
                  <a:lnTo>
                    <a:pt x="18113" y="3060"/>
                  </a:lnTo>
                  <a:lnTo>
                    <a:pt x="18014" y="2937"/>
                  </a:lnTo>
                  <a:lnTo>
                    <a:pt x="17471" y="2813"/>
                  </a:lnTo>
                  <a:lnTo>
                    <a:pt x="17373" y="2789"/>
                  </a:lnTo>
                  <a:lnTo>
                    <a:pt x="17299" y="2838"/>
                  </a:lnTo>
                  <a:lnTo>
                    <a:pt x="17200" y="2863"/>
                  </a:lnTo>
                  <a:lnTo>
                    <a:pt x="17003" y="2912"/>
                  </a:lnTo>
                  <a:lnTo>
                    <a:pt x="16756" y="2887"/>
                  </a:lnTo>
                  <a:lnTo>
                    <a:pt x="16460" y="2838"/>
                  </a:lnTo>
                  <a:lnTo>
                    <a:pt x="13548" y="2172"/>
                  </a:lnTo>
                  <a:lnTo>
                    <a:pt x="10611" y="1456"/>
                  </a:lnTo>
                  <a:lnTo>
                    <a:pt x="7700" y="741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5279985" y="2779550"/>
              <a:ext cx="309376" cy="431771"/>
            </a:xfrm>
            <a:custGeom>
              <a:rect b="b" l="l" r="r" t="t"/>
              <a:pathLst>
                <a:path extrusionOk="0" h="25417" w="18212">
                  <a:moveTo>
                    <a:pt x="12264" y="0"/>
                  </a:moveTo>
                  <a:lnTo>
                    <a:pt x="9279" y="296"/>
                  </a:lnTo>
                  <a:lnTo>
                    <a:pt x="6268" y="593"/>
                  </a:lnTo>
                  <a:lnTo>
                    <a:pt x="3258" y="864"/>
                  </a:lnTo>
                  <a:lnTo>
                    <a:pt x="247" y="1111"/>
                  </a:lnTo>
                  <a:lnTo>
                    <a:pt x="99" y="1234"/>
                  </a:lnTo>
                  <a:lnTo>
                    <a:pt x="173" y="1283"/>
                  </a:lnTo>
                  <a:lnTo>
                    <a:pt x="297" y="1432"/>
                  </a:lnTo>
                  <a:lnTo>
                    <a:pt x="371" y="1604"/>
                  </a:lnTo>
                  <a:lnTo>
                    <a:pt x="297" y="1728"/>
                  </a:lnTo>
                  <a:lnTo>
                    <a:pt x="247" y="1900"/>
                  </a:lnTo>
                  <a:lnTo>
                    <a:pt x="223" y="2073"/>
                  </a:lnTo>
                  <a:lnTo>
                    <a:pt x="223" y="2295"/>
                  </a:lnTo>
                  <a:lnTo>
                    <a:pt x="247" y="6243"/>
                  </a:lnTo>
                  <a:lnTo>
                    <a:pt x="247" y="10192"/>
                  </a:lnTo>
                  <a:lnTo>
                    <a:pt x="272" y="11105"/>
                  </a:lnTo>
                  <a:lnTo>
                    <a:pt x="297" y="11993"/>
                  </a:lnTo>
                  <a:lnTo>
                    <a:pt x="272" y="12881"/>
                  </a:lnTo>
                  <a:lnTo>
                    <a:pt x="247" y="13325"/>
                  </a:lnTo>
                  <a:lnTo>
                    <a:pt x="198" y="13770"/>
                  </a:lnTo>
                  <a:lnTo>
                    <a:pt x="74" y="15842"/>
                  </a:lnTo>
                  <a:lnTo>
                    <a:pt x="50" y="16879"/>
                  </a:lnTo>
                  <a:lnTo>
                    <a:pt x="25" y="17891"/>
                  </a:lnTo>
                  <a:lnTo>
                    <a:pt x="0" y="18927"/>
                  </a:lnTo>
                  <a:lnTo>
                    <a:pt x="50" y="19963"/>
                  </a:lnTo>
                  <a:lnTo>
                    <a:pt x="99" y="21000"/>
                  </a:lnTo>
                  <a:lnTo>
                    <a:pt x="223" y="22036"/>
                  </a:lnTo>
                  <a:lnTo>
                    <a:pt x="716" y="25417"/>
                  </a:lnTo>
                  <a:lnTo>
                    <a:pt x="741" y="25417"/>
                  </a:lnTo>
                  <a:lnTo>
                    <a:pt x="864" y="25392"/>
                  </a:lnTo>
                  <a:lnTo>
                    <a:pt x="2468" y="25170"/>
                  </a:lnTo>
                  <a:lnTo>
                    <a:pt x="4047" y="24948"/>
                  </a:lnTo>
                  <a:lnTo>
                    <a:pt x="4837" y="24849"/>
                  </a:lnTo>
                  <a:lnTo>
                    <a:pt x="5651" y="24775"/>
                  </a:lnTo>
                  <a:lnTo>
                    <a:pt x="6441" y="24701"/>
                  </a:lnTo>
                  <a:lnTo>
                    <a:pt x="7255" y="24676"/>
                  </a:lnTo>
                  <a:lnTo>
                    <a:pt x="8366" y="24652"/>
                  </a:lnTo>
                  <a:lnTo>
                    <a:pt x="9501" y="24602"/>
                  </a:lnTo>
                  <a:lnTo>
                    <a:pt x="11105" y="24405"/>
                  </a:lnTo>
                  <a:lnTo>
                    <a:pt x="12733" y="24232"/>
                  </a:lnTo>
                  <a:lnTo>
                    <a:pt x="13202" y="24158"/>
                  </a:lnTo>
                  <a:lnTo>
                    <a:pt x="13424" y="24134"/>
                  </a:lnTo>
                  <a:lnTo>
                    <a:pt x="13696" y="24134"/>
                  </a:lnTo>
                  <a:lnTo>
                    <a:pt x="17817" y="23689"/>
                  </a:lnTo>
                  <a:lnTo>
                    <a:pt x="18014" y="23665"/>
                  </a:lnTo>
                  <a:lnTo>
                    <a:pt x="18063" y="23640"/>
                  </a:lnTo>
                  <a:lnTo>
                    <a:pt x="18113" y="23591"/>
                  </a:lnTo>
                  <a:lnTo>
                    <a:pt x="18211" y="23443"/>
                  </a:lnTo>
                  <a:lnTo>
                    <a:pt x="18113" y="23393"/>
                  </a:lnTo>
                  <a:lnTo>
                    <a:pt x="18039" y="23319"/>
                  </a:lnTo>
                  <a:lnTo>
                    <a:pt x="17915" y="23147"/>
                  </a:lnTo>
                  <a:lnTo>
                    <a:pt x="17817" y="22949"/>
                  </a:lnTo>
                  <a:lnTo>
                    <a:pt x="17743" y="22727"/>
                  </a:lnTo>
                  <a:lnTo>
                    <a:pt x="17767" y="22727"/>
                  </a:lnTo>
                  <a:lnTo>
                    <a:pt x="17669" y="22604"/>
                  </a:lnTo>
                  <a:lnTo>
                    <a:pt x="17595" y="22456"/>
                  </a:lnTo>
                  <a:lnTo>
                    <a:pt x="17545" y="22308"/>
                  </a:lnTo>
                  <a:lnTo>
                    <a:pt x="17545" y="22160"/>
                  </a:lnTo>
                  <a:lnTo>
                    <a:pt x="17545" y="21863"/>
                  </a:lnTo>
                  <a:lnTo>
                    <a:pt x="17595" y="21567"/>
                  </a:lnTo>
                  <a:lnTo>
                    <a:pt x="17644" y="21271"/>
                  </a:lnTo>
                  <a:lnTo>
                    <a:pt x="17693" y="20975"/>
                  </a:lnTo>
                  <a:lnTo>
                    <a:pt x="17669" y="20827"/>
                  </a:lnTo>
                  <a:lnTo>
                    <a:pt x="17644" y="20679"/>
                  </a:lnTo>
                  <a:lnTo>
                    <a:pt x="17595" y="20531"/>
                  </a:lnTo>
                  <a:lnTo>
                    <a:pt x="17520" y="20383"/>
                  </a:lnTo>
                  <a:lnTo>
                    <a:pt x="17446" y="20358"/>
                  </a:lnTo>
                  <a:lnTo>
                    <a:pt x="17397" y="20309"/>
                  </a:lnTo>
                  <a:lnTo>
                    <a:pt x="17348" y="20235"/>
                  </a:lnTo>
                  <a:lnTo>
                    <a:pt x="17323" y="20185"/>
                  </a:lnTo>
                  <a:lnTo>
                    <a:pt x="17298" y="20037"/>
                  </a:lnTo>
                  <a:lnTo>
                    <a:pt x="17274" y="19889"/>
                  </a:lnTo>
                  <a:lnTo>
                    <a:pt x="17298" y="19889"/>
                  </a:lnTo>
                  <a:lnTo>
                    <a:pt x="17200" y="19692"/>
                  </a:lnTo>
                  <a:lnTo>
                    <a:pt x="17126" y="19494"/>
                  </a:lnTo>
                  <a:lnTo>
                    <a:pt x="17076" y="19297"/>
                  </a:lnTo>
                  <a:lnTo>
                    <a:pt x="17052" y="19100"/>
                  </a:lnTo>
                  <a:lnTo>
                    <a:pt x="17052" y="18902"/>
                  </a:lnTo>
                  <a:lnTo>
                    <a:pt x="17052" y="18705"/>
                  </a:lnTo>
                  <a:lnTo>
                    <a:pt x="17101" y="18335"/>
                  </a:lnTo>
                  <a:lnTo>
                    <a:pt x="17175" y="17940"/>
                  </a:lnTo>
                  <a:lnTo>
                    <a:pt x="17298" y="17570"/>
                  </a:lnTo>
                  <a:lnTo>
                    <a:pt x="17520" y="16805"/>
                  </a:lnTo>
                  <a:lnTo>
                    <a:pt x="17520" y="16829"/>
                  </a:lnTo>
                  <a:lnTo>
                    <a:pt x="17545" y="16583"/>
                  </a:lnTo>
                  <a:lnTo>
                    <a:pt x="17397" y="15522"/>
                  </a:lnTo>
                  <a:lnTo>
                    <a:pt x="17422" y="15448"/>
                  </a:lnTo>
                  <a:lnTo>
                    <a:pt x="17446" y="15374"/>
                  </a:lnTo>
                  <a:lnTo>
                    <a:pt x="17446" y="15324"/>
                  </a:lnTo>
                  <a:lnTo>
                    <a:pt x="17422" y="15250"/>
                  </a:lnTo>
                  <a:lnTo>
                    <a:pt x="17348" y="15176"/>
                  </a:lnTo>
                  <a:lnTo>
                    <a:pt x="17274" y="15077"/>
                  </a:lnTo>
                  <a:lnTo>
                    <a:pt x="17175" y="15003"/>
                  </a:lnTo>
                  <a:lnTo>
                    <a:pt x="17076" y="14905"/>
                  </a:lnTo>
                  <a:lnTo>
                    <a:pt x="17027" y="14806"/>
                  </a:lnTo>
                  <a:lnTo>
                    <a:pt x="17027" y="14757"/>
                  </a:lnTo>
                  <a:lnTo>
                    <a:pt x="17052" y="14683"/>
                  </a:lnTo>
                  <a:lnTo>
                    <a:pt x="16830" y="14535"/>
                  </a:lnTo>
                  <a:lnTo>
                    <a:pt x="16657" y="14362"/>
                  </a:lnTo>
                  <a:lnTo>
                    <a:pt x="16558" y="14164"/>
                  </a:lnTo>
                  <a:lnTo>
                    <a:pt x="16484" y="13942"/>
                  </a:lnTo>
                  <a:lnTo>
                    <a:pt x="16435" y="13720"/>
                  </a:lnTo>
                  <a:lnTo>
                    <a:pt x="16385" y="13498"/>
                  </a:lnTo>
                  <a:lnTo>
                    <a:pt x="16336" y="13029"/>
                  </a:lnTo>
                  <a:lnTo>
                    <a:pt x="15991" y="12264"/>
                  </a:lnTo>
                  <a:lnTo>
                    <a:pt x="15694" y="11475"/>
                  </a:lnTo>
                  <a:lnTo>
                    <a:pt x="15423" y="10685"/>
                  </a:lnTo>
                  <a:lnTo>
                    <a:pt x="15176" y="9871"/>
                  </a:lnTo>
                  <a:lnTo>
                    <a:pt x="14732" y="8242"/>
                  </a:lnTo>
                  <a:lnTo>
                    <a:pt x="14510" y="7428"/>
                  </a:lnTo>
                  <a:lnTo>
                    <a:pt x="14239" y="6638"/>
                  </a:lnTo>
                  <a:lnTo>
                    <a:pt x="13794" y="5281"/>
                  </a:lnTo>
                  <a:lnTo>
                    <a:pt x="13375" y="3899"/>
                  </a:lnTo>
                  <a:lnTo>
                    <a:pt x="12980" y="2517"/>
                  </a:lnTo>
                  <a:lnTo>
                    <a:pt x="12585" y="1135"/>
                  </a:lnTo>
                  <a:lnTo>
                    <a:pt x="12536" y="963"/>
                  </a:lnTo>
                  <a:lnTo>
                    <a:pt x="12462" y="790"/>
                  </a:lnTo>
                  <a:lnTo>
                    <a:pt x="12388" y="667"/>
                  </a:lnTo>
                  <a:lnTo>
                    <a:pt x="12314" y="568"/>
                  </a:lnTo>
                  <a:lnTo>
                    <a:pt x="12363" y="370"/>
                  </a:lnTo>
                  <a:lnTo>
                    <a:pt x="12388" y="247"/>
                  </a:lnTo>
                  <a:lnTo>
                    <a:pt x="12462" y="148"/>
                  </a:lnTo>
                  <a:lnTo>
                    <a:pt x="12487" y="99"/>
                  </a:lnTo>
                  <a:lnTo>
                    <a:pt x="12388" y="50"/>
                  </a:lnTo>
                  <a:lnTo>
                    <a:pt x="1226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5292981" y="3166879"/>
              <a:ext cx="822875" cy="567162"/>
            </a:xfrm>
            <a:custGeom>
              <a:rect b="b" l="l" r="r" t="t"/>
              <a:pathLst>
                <a:path extrusionOk="0" h="33387" w="48440">
                  <a:moveTo>
                    <a:pt x="33856" y="0"/>
                  </a:moveTo>
                  <a:lnTo>
                    <a:pt x="33733" y="25"/>
                  </a:lnTo>
                  <a:lnTo>
                    <a:pt x="33634" y="49"/>
                  </a:lnTo>
                  <a:lnTo>
                    <a:pt x="33511" y="99"/>
                  </a:lnTo>
                  <a:lnTo>
                    <a:pt x="33412" y="173"/>
                  </a:lnTo>
                  <a:lnTo>
                    <a:pt x="33363" y="420"/>
                  </a:lnTo>
                  <a:lnTo>
                    <a:pt x="33363" y="691"/>
                  </a:lnTo>
                  <a:lnTo>
                    <a:pt x="33387" y="938"/>
                  </a:lnTo>
                  <a:lnTo>
                    <a:pt x="33461" y="1185"/>
                  </a:lnTo>
                  <a:lnTo>
                    <a:pt x="33511" y="1456"/>
                  </a:lnTo>
                  <a:lnTo>
                    <a:pt x="33560" y="1703"/>
                  </a:lnTo>
                  <a:lnTo>
                    <a:pt x="33585" y="1950"/>
                  </a:lnTo>
                  <a:lnTo>
                    <a:pt x="33585" y="2221"/>
                  </a:lnTo>
                  <a:lnTo>
                    <a:pt x="33585" y="2344"/>
                  </a:lnTo>
                  <a:lnTo>
                    <a:pt x="33585" y="2517"/>
                  </a:lnTo>
                  <a:lnTo>
                    <a:pt x="33609" y="2665"/>
                  </a:lnTo>
                  <a:lnTo>
                    <a:pt x="33585" y="2789"/>
                  </a:lnTo>
                  <a:lnTo>
                    <a:pt x="33461" y="2887"/>
                  </a:lnTo>
                  <a:lnTo>
                    <a:pt x="33313" y="2986"/>
                  </a:lnTo>
                  <a:lnTo>
                    <a:pt x="33091" y="2986"/>
                  </a:lnTo>
                  <a:lnTo>
                    <a:pt x="32992" y="2961"/>
                  </a:lnTo>
                  <a:lnTo>
                    <a:pt x="32918" y="2912"/>
                  </a:lnTo>
                  <a:lnTo>
                    <a:pt x="32820" y="2838"/>
                  </a:lnTo>
                  <a:lnTo>
                    <a:pt x="32746" y="2764"/>
                  </a:lnTo>
                  <a:lnTo>
                    <a:pt x="32672" y="2665"/>
                  </a:lnTo>
                  <a:lnTo>
                    <a:pt x="32622" y="2542"/>
                  </a:lnTo>
                  <a:lnTo>
                    <a:pt x="32450" y="2369"/>
                  </a:lnTo>
                  <a:lnTo>
                    <a:pt x="32277" y="2246"/>
                  </a:lnTo>
                  <a:lnTo>
                    <a:pt x="32104" y="2122"/>
                  </a:lnTo>
                  <a:lnTo>
                    <a:pt x="31907" y="2048"/>
                  </a:lnTo>
                  <a:lnTo>
                    <a:pt x="31709" y="1999"/>
                  </a:lnTo>
                  <a:lnTo>
                    <a:pt x="31487" y="1950"/>
                  </a:lnTo>
                  <a:lnTo>
                    <a:pt x="30994" y="1950"/>
                  </a:lnTo>
                  <a:lnTo>
                    <a:pt x="28107" y="2196"/>
                  </a:lnTo>
                  <a:lnTo>
                    <a:pt x="25219" y="2394"/>
                  </a:lnTo>
                  <a:lnTo>
                    <a:pt x="19445" y="2764"/>
                  </a:lnTo>
                  <a:lnTo>
                    <a:pt x="19100" y="2789"/>
                  </a:lnTo>
                  <a:lnTo>
                    <a:pt x="18902" y="2813"/>
                  </a:lnTo>
                  <a:lnTo>
                    <a:pt x="18730" y="2813"/>
                  </a:lnTo>
                  <a:lnTo>
                    <a:pt x="18557" y="2764"/>
                  </a:lnTo>
                  <a:lnTo>
                    <a:pt x="18409" y="2690"/>
                  </a:lnTo>
                  <a:lnTo>
                    <a:pt x="18335" y="2616"/>
                  </a:lnTo>
                  <a:lnTo>
                    <a:pt x="18285" y="2542"/>
                  </a:lnTo>
                  <a:lnTo>
                    <a:pt x="18236" y="2443"/>
                  </a:lnTo>
                  <a:lnTo>
                    <a:pt x="18187" y="2320"/>
                  </a:lnTo>
                  <a:lnTo>
                    <a:pt x="18063" y="2270"/>
                  </a:lnTo>
                  <a:lnTo>
                    <a:pt x="17965" y="2196"/>
                  </a:lnTo>
                  <a:lnTo>
                    <a:pt x="17915" y="2098"/>
                  </a:lnTo>
                  <a:lnTo>
                    <a:pt x="17891" y="1999"/>
                  </a:lnTo>
                  <a:lnTo>
                    <a:pt x="17841" y="1777"/>
                  </a:lnTo>
                  <a:lnTo>
                    <a:pt x="17792" y="1678"/>
                  </a:lnTo>
                  <a:lnTo>
                    <a:pt x="17718" y="1604"/>
                  </a:lnTo>
                  <a:lnTo>
                    <a:pt x="17693" y="1604"/>
                  </a:lnTo>
                  <a:lnTo>
                    <a:pt x="17619" y="1456"/>
                  </a:lnTo>
                  <a:lnTo>
                    <a:pt x="17496" y="1333"/>
                  </a:lnTo>
                  <a:lnTo>
                    <a:pt x="17397" y="1259"/>
                  </a:lnTo>
                  <a:lnTo>
                    <a:pt x="17274" y="1209"/>
                  </a:lnTo>
                  <a:lnTo>
                    <a:pt x="17274" y="1086"/>
                  </a:lnTo>
                  <a:lnTo>
                    <a:pt x="17150" y="1012"/>
                  </a:lnTo>
                  <a:lnTo>
                    <a:pt x="17076" y="913"/>
                  </a:lnTo>
                  <a:lnTo>
                    <a:pt x="17052" y="888"/>
                  </a:lnTo>
                  <a:lnTo>
                    <a:pt x="12931" y="1333"/>
                  </a:lnTo>
                  <a:lnTo>
                    <a:pt x="12659" y="1333"/>
                  </a:lnTo>
                  <a:lnTo>
                    <a:pt x="12437" y="1357"/>
                  </a:lnTo>
                  <a:lnTo>
                    <a:pt x="11968" y="1431"/>
                  </a:lnTo>
                  <a:lnTo>
                    <a:pt x="10340" y="1604"/>
                  </a:lnTo>
                  <a:lnTo>
                    <a:pt x="8736" y="1801"/>
                  </a:lnTo>
                  <a:lnTo>
                    <a:pt x="7601" y="1851"/>
                  </a:lnTo>
                  <a:lnTo>
                    <a:pt x="6490" y="1875"/>
                  </a:lnTo>
                  <a:lnTo>
                    <a:pt x="5676" y="1900"/>
                  </a:lnTo>
                  <a:lnTo>
                    <a:pt x="4886" y="1974"/>
                  </a:lnTo>
                  <a:lnTo>
                    <a:pt x="4072" y="2048"/>
                  </a:lnTo>
                  <a:lnTo>
                    <a:pt x="3282" y="2147"/>
                  </a:lnTo>
                  <a:lnTo>
                    <a:pt x="1703" y="2369"/>
                  </a:lnTo>
                  <a:lnTo>
                    <a:pt x="99" y="2591"/>
                  </a:lnTo>
                  <a:lnTo>
                    <a:pt x="148" y="2838"/>
                  </a:lnTo>
                  <a:lnTo>
                    <a:pt x="0" y="2863"/>
                  </a:lnTo>
                  <a:lnTo>
                    <a:pt x="173" y="4294"/>
                  </a:lnTo>
                  <a:lnTo>
                    <a:pt x="346" y="5725"/>
                  </a:lnTo>
                  <a:lnTo>
                    <a:pt x="371" y="5873"/>
                  </a:lnTo>
                  <a:lnTo>
                    <a:pt x="420" y="5996"/>
                  </a:lnTo>
                  <a:lnTo>
                    <a:pt x="469" y="6095"/>
                  </a:lnTo>
                  <a:lnTo>
                    <a:pt x="519" y="6169"/>
                  </a:lnTo>
                  <a:lnTo>
                    <a:pt x="543" y="6391"/>
                  </a:lnTo>
                  <a:lnTo>
                    <a:pt x="543" y="6441"/>
                  </a:lnTo>
                  <a:lnTo>
                    <a:pt x="543" y="6465"/>
                  </a:lnTo>
                  <a:lnTo>
                    <a:pt x="543" y="6687"/>
                  </a:lnTo>
                  <a:lnTo>
                    <a:pt x="691" y="6712"/>
                  </a:lnTo>
                  <a:lnTo>
                    <a:pt x="839" y="6737"/>
                  </a:lnTo>
                  <a:lnTo>
                    <a:pt x="987" y="6712"/>
                  </a:lnTo>
                  <a:lnTo>
                    <a:pt x="1111" y="6712"/>
                  </a:lnTo>
                  <a:lnTo>
                    <a:pt x="1308" y="6786"/>
                  </a:lnTo>
                  <a:lnTo>
                    <a:pt x="1481" y="6811"/>
                  </a:lnTo>
                  <a:lnTo>
                    <a:pt x="1555" y="6811"/>
                  </a:lnTo>
                  <a:lnTo>
                    <a:pt x="1654" y="6786"/>
                  </a:lnTo>
                  <a:lnTo>
                    <a:pt x="1777" y="6737"/>
                  </a:lnTo>
                  <a:lnTo>
                    <a:pt x="1876" y="6663"/>
                  </a:lnTo>
                  <a:lnTo>
                    <a:pt x="1950" y="6564"/>
                  </a:lnTo>
                  <a:lnTo>
                    <a:pt x="2024" y="6416"/>
                  </a:lnTo>
                  <a:lnTo>
                    <a:pt x="2098" y="6243"/>
                  </a:lnTo>
                  <a:lnTo>
                    <a:pt x="2123" y="5996"/>
                  </a:lnTo>
                  <a:lnTo>
                    <a:pt x="2123" y="5922"/>
                  </a:lnTo>
                  <a:lnTo>
                    <a:pt x="2197" y="5651"/>
                  </a:lnTo>
                  <a:lnTo>
                    <a:pt x="2271" y="5380"/>
                  </a:lnTo>
                  <a:lnTo>
                    <a:pt x="2345" y="5182"/>
                  </a:lnTo>
                  <a:lnTo>
                    <a:pt x="2394" y="5404"/>
                  </a:lnTo>
                  <a:lnTo>
                    <a:pt x="2493" y="5898"/>
                  </a:lnTo>
                  <a:lnTo>
                    <a:pt x="2567" y="6169"/>
                  </a:lnTo>
                  <a:lnTo>
                    <a:pt x="2665" y="6416"/>
                  </a:lnTo>
                  <a:lnTo>
                    <a:pt x="2813" y="6663"/>
                  </a:lnTo>
                  <a:lnTo>
                    <a:pt x="2986" y="6860"/>
                  </a:lnTo>
                  <a:lnTo>
                    <a:pt x="3110" y="6959"/>
                  </a:lnTo>
                  <a:lnTo>
                    <a:pt x="3233" y="7057"/>
                  </a:lnTo>
                  <a:lnTo>
                    <a:pt x="3356" y="7132"/>
                  </a:lnTo>
                  <a:lnTo>
                    <a:pt x="3529" y="7206"/>
                  </a:lnTo>
                  <a:lnTo>
                    <a:pt x="3801" y="7280"/>
                  </a:lnTo>
                  <a:lnTo>
                    <a:pt x="4072" y="7329"/>
                  </a:lnTo>
                  <a:lnTo>
                    <a:pt x="4245" y="7304"/>
                  </a:lnTo>
                  <a:lnTo>
                    <a:pt x="4393" y="7280"/>
                  </a:lnTo>
                  <a:lnTo>
                    <a:pt x="4541" y="7230"/>
                  </a:lnTo>
                  <a:lnTo>
                    <a:pt x="4664" y="7156"/>
                  </a:lnTo>
                  <a:lnTo>
                    <a:pt x="4788" y="7082"/>
                  </a:lnTo>
                  <a:lnTo>
                    <a:pt x="4911" y="6983"/>
                  </a:lnTo>
                  <a:lnTo>
                    <a:pt x="5108" y="6786"/>
                  </a:lnTo>
                  <a:lnTo>
                    <a:pt x="5059" y="6712"/>
                  </a:lnTo>
                  <a:lnTo>
                    <a:pt x="4985" y="6564"/>
                  </a:lnTo>
                  <a:lnTo>
                    <a:pt x="4985" y="6490"/>
                  </a:lnTo>
                  <a:lnTo>
                    <a:pt x="4985" y="6416"/>
                  </a:lnTo>
                  <a:lnTo>
                    <a:pt x="5010" y="6317"/>
                  </a:lnTo>
                  <a:lnTo>
                    <a:pt x="5034" y="6219"/>
                  </a:lnTo>
                  <a:lnTo>
                    <a:pt x="5108" y="6120"/>
                  </a:lnTo>
                  <a:lnTo>
                    <a:pt x="5207" y="5996"/>
                  </a:lnTo>
                  <a:lnTo>
                    <a:pt x="5256" y="5972"/>
                  </a:lnTo>
                  <a:lnTo>
                    <a:pt x="5330" y="5898"/>
                  </a:lnTo>
                  <a:lnTo>
                    <a:pt x="5429" y="5848"/>
                  </a:lnTo>
                  <a:lnTo>
                    <a:pt x="5503" y="5824"/>
                  </a:lnTo>
                  <a:lnTo>
                    <a:pt x="5602" y="5824"/>
                  </a:lnTo>
                  <a:lnTo>
                    <a:pt x="5725" y="5848"/>
                  </a:lnTo>
                  <a:lnTo>
                    <a:pt x="5849" y="5898"/>
                  </a:lnTo>
                  <a:lnTo>
                    <a:pt x="5799" y="5996"/>
                  </a:lnTo>
                  <a:lnTo>
                    <a:pt x="5725" y="6095"/>
                  </a:lnTo>
                  <a:lnTo>
                    <a:pt x="5651" y="6194"/>
                  </a:lnTo>
                  <a:lnTo>
                    <a:pt x="5602" y="6293"/>
                  </a:lnTo>
                  <a:lnTo>
                    <a:pt x="5725" y="6416"/>
                  </a:lnTo>
                  <a:lnTo>
                    <a:pt x="5873" y="6416"/>
                  </a:lnTo>
                  <a:lnTo>
                    <a:pt x="5997" y="6391"/>
                  </a:lnTo>
                  <a:lnTo>
                    <a:pt x="6095" y="6342"/>
                  </a:lnTo>
                  <a:lnTo>
                    <a:pt x="6169" y="6293"/>
                  </a:lnTo>
                  <a:lnTo>
                    <a:pt x="6194" y="6391"/>
                  </a:lnTo>
                  <a:lnTo>
                    <a:pt x="6194" y="6515"/>
                  </a:lnTo>
                  <a:lnTo>
                    <a:pt x="6169" y="6638"/>
                  </a:lnTo>
                  <a:lnTo>
                    <a:pt x="6095" y="6737"/>
                  </a:lnTo>
                  <a:lnTo>
                    <a:pt x="5997" y="6811"/>
                  </a:lnTo>
                  <a:lnTo>
                    <a:pt x="5923" y="6885"/>
                  </a:lnTo>
                  <a:lnTo>
                    <a:pt x="5923" y="6885"/>
                  </a:lnTo>
                  <a:lnTo>
                    <a:pt x="6046" y="6860"/>
                  </a:lnTo>
                  <a:lnTo>
                    <a:pt x="6169" y="6835"/>
                  </a:lnTo>
                  <a:lnTo>
                    <a:pt x="6392" y="6712"/>
                  </a:lnTo>
                  <a:lnTo>
                    <a:pt x="6564" y="6589"/>
                  </a:lnTo>
                  <a:lnTo>
                    <a:pt x="6688" y="6416"/>
                  </a:lnTo>
                  <a:lnTo>
                    <a:pt x="6786" y="6268"/>
                  </a:lnTo>
                  <a:lnTo>
                    <a:pt x="6885" y="6095"/>
                  </a:lnTo>
                  <a:lnTo>
                    <a:pt x="6984" y="5848"/>
                  </a:lnTo>
                  <a:lnTo>
                    <a:pt x="7008" y="5750"/>
                  </a:lnTo>
                  <a:lnTo>
                    <a:pt x="7082" y="5676"/>
                  </a:lnTo>
                  <a:lnTo>
                    <a:pt x="7132" y="5626"/>
                  </a:lnTo>
                  <a:lnTo>
                    <a:pt x="7206" y="5577"/>
                  </a:lnTo>
                  <a:lnTo>
                    <a:pt x="7329" y="5552"/>
                  </a:lnTo>
                  <a:lnTo>
                    <a:pt x="7403" y="5552"/>
                  </a:lnTo>
                  <a:lnTo>
                    <a:pt x="7477" y="5676"/>
                  </a:lnTo>
                  <a:lnTo>
                    <a:pt x="7601" y="5774"/>
                  </a:lnTo>
                  <a:lnTo>
                    <a:pt x="7699" y="5873"/>
                  </a:lnTo>
                  <a:lnTo>
                    <a:pt x="7798" y="5947"/>
                  </a:lnTo>
                  <a:lnTo>
                    <a:pt x="7921" y="5996"/>
                  </a:lnTo>
                  <a:lnTo>
                    <a:pt x="8045" y="6046"/>
                  </a:lnTo>
                  <a:lnTo>
                    <a:pt x="8168" y="6070"/>
                  </a:lnTo>
                  <a:lnTo>
                    <a:pt x="8489" y="6070"/>
                  </a:lnTo>
                  <a:lnTo>
                    <a:pt x="8637" y="6021"/>
                  </a:lnTo>
                  <a:lnTo>
                    <a:pt x="8933" y="5922"/>
                  </a:lnTo>
                  <a:lnTo>
                    <a:pt x="9057" y="5873"/>
                  </a:lnTo>
                  <a:lnTo>
                    <a:pt x="9180" y="5848"/>
                  </a:lnTo>
                  <a:lnTo>
                    <a:pt x="9377" y="5873"/>
                  </a:lnTo>
                  <a:lnTo>
                    <a:pt x="9624" y="5848"/>
                  </a:lnTo>
                  <a:lnTo>
                    <a:pt x="9846" y="5774"/>
                  </a:lnTo>
                  <a:lnTo>
                    <a:pt x="10068" y="5676"/>
                  </a:lnTo>
                  <a:lnTo>
                    <a:pt x="10266" y="5577"/>
                  </a:lnTo>
                  <a:lnTo>
                    <a:pt x="10512" y="5454"/>
                  </a:lnTo>
                  <a:lnTo>
                    <a:pt x="10611" y="5404"/>
                  </a:lnTo>
                  <a:lnTo>
                    <a:pt x="10710" y="5380"/>
                  </a:lnTo>
                  <a:lnTo>
                    <a:pt x="10784" y="5454"/>
                  </a:lnTo>
                  <a:lnTo>
                    <a:pt x="10858" y="5552"/>
                  </a:lnTo>
                  <a:lnTo>
                    <a:pt x="10932" y="5774"/>
                  </a:lnTo>
                  <a:lnTo>
                    <a:pt x="11006" y="5898"/>
                  </a:lnTo>
                  <a:lnTo>
                    <a:pt x="11105" y="5996"/>
                  </a:lnTo>
                  <a:lnTo>
                    <a:pt x="11228" y="6046"/>
                  </a:lnTo>
                  <a:lnTo>
                    <a:pt x="11376" y="6070"/>
                  </a:lnTo>
                  <a:lnTo>
                    <a:pt x="11475" y="6070"/>
                  </a:lnTo>
                  <a:lnTo>
                    <a:pt x="11623" y="6046"/>
                  </a:lnTo>
                  <a:lnTo>
                    <a:pt x="11845" y="6070"/>
                  </a:lnTo>
                  <a:lnTo>
                    <a:pt x="12067" y="6144"/>
                  </a:lnTo>
                  <a:lnTo>
                    <a:pt x="12289" y="6268"/>
                  </a:lnTo>
                  <a:lnTo>
                    <a:pt x="12536" y="6391"/>
                  </a:lnTo>
                  <a:lnTo>
                    <a:pt x="12832" y="6564"/>
                  </a:lnTo>
                  <a:lnTo>
                    <a:pt x="13177" y="6712"/>
                  </a:lnTo>
                  <a:lnTo>
                    <a:pt x="13350" y="6761"/>
                  </a:lnTo>
                  <a:lnTo>
                    <a:pt x="13523" y="6811"/>
                  </a:lnTo>
                  <a:lnTo>
                    <a:pt x="13720" y="6835"/>
                  </a:lnTo>
                  <a:lnTo>
                    <a:pt x="13918" y="6860"/>
                  </a:lnTo>
                  <a:lnTo>
                    <a:pt x="14140" y="6835"/>
                  </a:lnTo>
                  <a:lnTo>
                    <a:pt x="14362" y="6786"/>
                  </a:lnTo>
                  <a:lnTo>
                    <a:pt x="14559" y="6737"/>
                  </a:lnTo>
                  <a:lnTo>
                    <a:pt x="14781" y="6638"/>
                  </a:lnTo>
                  <a:lnTo>
                    <a:pt x="15003" y="6737"/>
                  </a:lnTo>
                  <a:lnTo>
                    <a:pt x="15102" y="6811"/>
                  </a:lnTo>
                  <a:lnTo>
                    <a:pt x="15176" y="6860"/>
                  </a:lnTo>
                  <a:lnTo>
                    <a:pt x="15201" y="7156"/>
                  </a:lnTo>
                  <a:lnTo>
                    <a:pt x="15250" y="7378"/>
                  </a:lnTo>
                  <a:lnTo>
                    <a:pt x="15349" y="7600"/>
                  </a:lnTo>
                  <a:lnTo>
                    <a:pt x="15472" y="7748"/>
                  </a:lnTo>
                  <a:lnTo>
                    <a:pt x="15620" y="7896"/>
                  </a:lnTo>
                  <a:lnTo>
                    <a:pt x="15768" y="8020"/>
                  </a:lnTo>
                  <a:lnTo>
                    <a:pt x="16040" y="8193"/>
                  </a:lnTo>
                  <a:lnTo>
                    <a:pt x="16287" y="8365"/>
                  </a:lnTo>
                  <a:lnTo>
                    <a:pt x="16410" y="8464"/>
                  </a:lnTo>
                  <a:lnTo>
                    <a:pt x="16509" y="8538"/>
                  </a:lnTo>
                  <a:lnTo>
                    <a:pt x="16509" y="8760"/>
                  </a:lnTo>
                  <a:lnTo>
                    <a:pt x="16533" y="8982"/>
                  </a:lnTo>
                  <a:lnTo>
                    <a:pt x="16607" y="9229"/>
                  </a:lnTo>
                  <a:lnTo>
                    <a:pt x="16657" y="9328"/>
                  </a:lnTo>
                  <a:lnTo>
                    <a:pt x="16731" y="9426"/>
                  </a:lnTo>
                  <a:lnTo>
                    <a:pt x="17027" y="9476"/>
                  </a:lnTo>
                  <a:lnTo>
                    <a:pt x="17348" y="9525"/>
                  </a:lnTo>
                  <a:lnTo>
                    <a:pt x="17644" y="9599"/>
                  </a:lnTo>
                  <a:lnTo>
                    <a:pt x="17940" y="9698"/>
                  </a:lnTo>
                  <a:lnTo>
                    <a:pt x="18236" y="9797"/>
                  </a:lnTo>
                  <a:lnTo>
                    <a:pt x="18557" y="9920"/>
                  </a:lnTo>
                  <a:lnTo>
                    <a:pt x="19149" y="10216"/>
                  </a:lnTo>
                  <a:lnTo>
                    <a:pt x="19741" y="10537"/>
                  </a:lnTo>
                  <a:lnTo>
                    <a:pt x="20334" y="10882"/>
                  </a:lnTo>
                  <a:lnTo>
                    <a:pt x="20950" y="11203"/>
                  </a:lnTo>
                  <a:lnTo>
                    <a:pt x="21543" y="11524"/>
                  </a:lnTo>
                  <a:lnTo>
                    <a:pt x="22160" y="11795"/>
                  </a:lnTo>
                  <a:lnTo>
                    <a:pt x="22480" y="11919"/>
                  </a:lnTo>
                  <a:lnTo>
                    <a:pt x="22776" y="12017"/>
                  </a:lnTo>
                  <a:lnTo>
                    <a:pt x="23097" y="12091"/>
                  </a:lnTo>
                  <a:lnTo>
                    <a:pt x="23418" y="12141"/>
                  </a:lnTo>
                  <a:lnTo>
                    <a:pt x="23739" y="12165"/>
                  </a:lnTo>
                  <a:lnTo>
                    <a:pt x="24060" y="12190"/>
                  </a:lnTo>
                  <a:lnTo>
                    <a:pt x="24380" y="12165"/>
                  </a:lnTo>
                  <a:lnTo>
                    <a:pt x="24701" y="12116"/>
                  </a:lnTo>
                  <a:lnTo>
                    <a:pt x="25022" y="12017"/>
                  </a:lnTo>
                  <a:lnTo>
                    <a:pt x="25367" y="11894"/>
                  </a:lnTo>
                  <a:lnTo>
                    <a:pt x="25713" y="11746"/>
                  </a:lnTo>
                  <a:lnTo>
                    <a:pt x="26058" y="11549"/>
                  </a:lnTo>
                  <a:lnTo>
                    <a:pt x="26404" y="11302"/>
                  </a:lnTo>
                  <a:lnTo>
                    <a:pt x="26749" y="11006"/>
                  </a:lnTo>
                  <a:lnTo>
                    <a:pt x="27884" y="10932"/>
                  </a:lnTo>
                  <a:lnTo>
                    <a:pt x="29118" y="10808"/>
                  </a:lnTo>
                  <a:lnTo>
                    <a:pt x="29661" y="10956"/>
                  </a:lnTo>
                  <a:lnTo>
                    <a:pt x="30229" y="11104"/>
                  </a:lnTo>
                  <a:lnTo>
                    <a:pt x="30253" y="11154"/>
                  </a:lnTo>
                  <a:lnTo>
                    <a:pt x="30352" y="11302"/>
                  </a:lnTo>
                  <a:lnTo>
                    <a:pt x="30599" y="11598"/>
                  </a:lnTo>
                  <a:lnTo>
                    <a:pt x="30796" y="11894"/>
                  </a:lnTo>
                  <a:lnTo>
                    <a:pt x="30994" y="12165"/>
                  </a:lnTo>
                  <a:lnTo>
                    <a:pt x="31142" y="12462"/>
                  </a:lnTo>
                  <a:lnTo>
                    <a:pt x="31290" y="12758"/>
                  </a:lnTo>
                  <a:lnTo>
                    <a:pt x="31388" y="13054"/>
                  </a:lnTo>
                  <a:lnTo>
                    <a:pt x="31487" y="13325"/>
                  </a:lnTo>
                  <a:lnTo>
                    <a:pt x="31561" y="13621"/>
                  </a:lnTo>
                  <a:lnTo>
                    <a:pt x="31611" y="13917"/>
                  </a:lnTo>
                  <a:lnTo>
                    <a:pt x="31611" y="14214"/>
                  </a:lnTo>
                  <a:lnTo>
                    <a:pt x="31611" y="14485"/>
                  </a:lnTo>
                  <a:lnTo>
                    <a:pt x="31586" y="14781"/>
                  </a:lnTo>
                  <a:lnTo>
                    <a:pt x="31536" y="15077"/>
                  </a:lnTo>
                  <a:lnTo>
                    <a:pt x="31462" y="15373"/>
                  </a:lnTo>
                  <a:lnTo>
                    <a:pt x="31364" y="15669"/>
                  </a:lnTo>
                  <a:lnTo>
                    <a:pt x="31240" y="15966"/>
                  </a:lnTo>
                  <a:lnTo>
                    <a:pt x="31142" y="16237"/>
                  </a:lnTo>
                  <a:lnTo>
                    <a:pt x="31068" y="16508"/>
                  </a:lnTo>
                  <a:lnTo>
                    <a:pt x="31043" y="16755"/>
                  </a:lnTo>
                  <a:lnTo>
                    <a:pt x="31043" y="17002"/>
                  </a:lnTo>
                  <a:lnTo>
                    <a:pt x="31043" y="17249"/>
                  </a:lnTo>
                  <a:lnTo>
                    <a:pt x="31068" y="17471"/>
                  </a:lnTo>
                  <a:lnTo>
                    <a:pt x="31166" y="17940"/>
                  </a:lnTo>
                  <a:lnTo>
                    <a:pt x="31216" y="18285"/>
                  </a:lnTo>
                  <a:lnTo>
                    <a:pt x="31265" y="18606"/>
                  </a:lnTo>
                  <a:lnTo>
                    <a:pt x="31290" y="18803"/>
                  </a:lnTo>
                  <a:lnTo>
                    <a:pt x="31364" y="18976"/>
                  </a:lnTo>
                  <a:lnTo>
                    <a:pt x="31462" y="19149"/>
                  </a:lnTo>
                  <a:lnTo>
                    <a:pt x="31586" y="19272"/>
                  </a:lnTo>
                  <a:lnTo>
                    <a:pt x="31734" y="19396"/>
                  </a:lnTo>
                  <a:lnTo>
                    <a:pt x="31882" y="19494"/>
                  </a:lnTo>
                  <a:lnTo>
                    <a:pt x="32079" y="19544"/>
                  </a:lnTo>
                  <a:lnTo>
                    <a:pt x="32252" y="19568"/>
                  </a:lnTo>
                  <a:lnTo>
                    <a:pt x="32425" y="19544"/>
                  </a:lnTo>
                  <a:lnTo>
                    <a:pt x="32598" y="19494"/>
                  </a:lnTo>
                  <a:lnTo>
                    <a:pt x="32795" y="19396"/>
                  </a:lnTo>
                  <a:lnTo>
                    <a:pt x="32918" y="19272"/>
                  </a:lnTo>
                  <a:lnTo>
                    <a:pt x="32992" y="19149"/>
                  </a:lnTo>
                  <a:lnTo>
                    <a:pt x="33042" y="19025"/>
                  </a:lnTo>
                  <a:lnTo>
                    <a:pt x="33066" y="18927"/>
                  </a:lnTo>
                  <a:lnTo>
                    <a:pt x="33066" y="18803"/>
                  </a:lnTo>
                  <a:lnTo>
                    <a:pt x="33066" y="18705"/>
                  </a:lnTo>
                  <a:lnTo>
                    <a:pt x="33017" y="18631"/>
                  </a:lnTo>
                  <a:lnTo>
                    <a:pt x="32943" y="18458"/>
                  </a:lnTo>
                  <a:lnTo>
                    <a:pt x="32869" y="18334"/>
                  </a:lnTo>
                  <a:lnTo>
                    <a:pt x="32836" y="18285"/>
                  </a:lnTo>
                  <a:lnTo>
                    <a:pt x="32836" y="18285"/>
                  </a:lnTo>
                  <a:lnTo>
                    <a:pt x="32918" y="18334"/>
                  </a:lnTo>
                  <a:lnTo>
                    <a:pt x="33042" y="18409"/>
                  </a:lnTo>
                  <a:lnTo>
                    <a:pt x="33165" y="18433"/>
                  </a:lnTo>
                  <a:lnTo>
                    <a:pt x="33363" y="18433"/>
                  </a:lnTo>
                  <a:lnTo>
                    <a:pt x="33461" y="18409"/>
                  </a:lnTo>
                  <a:lnTo>
                    <a:pt x="33338" y="18705"/>
                  </a:lnTo>
                  <a:lnTo>
                    <a:pt x="33239" y="19001"/>
                  </a:lnTo>
                  <a:lnTo>
                    <a:pt x="33165" y="19272"/>
                  </a:lnTo>
                  <a:lnTo>
                    <a:pt x="33066" y="19544"/>
                  </a:lnTo>
                  <a:lnTo>
                    <a:pt x="32943" y="19766"/>
                  </a:lnTo>
                  <a:lnTo>
                    <a:pt x="32869" y="19840"/>
                  </a:lnTo>
                  <a:lnTo>
                    <a:pt x="32770" y="19938"/>
                  </a:lnTo>
                  <a:lnTo>
                    <a:pt x="32672" y="20037"/>
                  </a:lnTo>
                  <a:lnTo>
                    <a:pt x="32573" y="20136"/>
                  </a:lnTo>
                  <a:lnTo>
                    <a:pt x="32524" y="20235"/>
                  </a:lnTo>
                  <a:lnTo>
                    <a:pt x="32474" y="20333"/>
                  </a:lnTo>
                  <a:lnTo>
                    <a:pt x="32425" y="20506"/>
                  </a:lnTo>
                  <a:lnTo>
                    <a:pt x="32400" y="20654"/>
                  </a:lnTo>
                  <a:lnTo>
                    <a:pt x="32450" y="20851"/>
                  </a:lnTo>
                  <a:lnTo>
                    <a:pt x="32524" y="21000"/>
                  </a:lnTo>
                  <a:lnTo>
                    <a:pt x="32622" y="21148"/>
                  </a:lnTo>
                  <a:lnTo>
                    <a:pt x="32770" y="21271"/>
                  </a:lnTo>
                  <a:lnTo>
                    <a:pt x="32968" y="21394"/>
                  </a:lnTo>
                  <a:lnTo>
                    <a:pt x="33116" y="21542"/>
                  </a:lnTo>
                  <a:lnTo>
                    <a:pt x="33264" y="21690"/>
                  </a:lnTo>
                  <a:lnTo>
                    <a:pt x="33387" y="21863"/>
                  </a:lnTo>
                  <a:lnTo>
                    <a:pt x="33609" y="22258"/>
                  </a:lnTo>
                  <a:lnTo>
                    <a:pt x="33807" y="22653"/>
                  </a:lnTo>
                  <a:lnTo>
                    <a:pt x="34004" y="23023"/>
                  </a:lnTo>
                  <a:lnTo>
                    <a:pt x="34226" y="23393"/>
                  </a:lnTo>
                  <a:lnTo>
                    <a:pt x="34399" y="23640"/>
                  </a:lnTo>
                  <a:lnTo>
                    <a:pt x="34522" y="23813"/>
                  </a:lnTo>
                  <a:lnTo>
                    <a:pt x="34695" y="23985"/>
                  </a:lnTo>
                  <a:lnTo>
                    <a:pt x="34892" y="24158"/>
                  </a:lnTo>
                  <a:lnTo>
                    <a:pt x="35115" y="24306"/>
                  </a:lnTo>
                  <a:lnTo>
                    <a:pt x="35238" y="24355"/>
                  </a:lnTo>
                  <a:lnTo>
                    <a:pt x="35361" y="24405"/>
                  </a:lnTo>
                  <a:lnTo>
                    <a:pt x="35509" y="24430"/>
                  </a:lnTo>
                  <a:lnTo>
                    <a:pt x="35781" y="24430"/>
                  </a:lnTo>
                  <a:lnTo>
                    <a:pt x="35904" y="24405"/>
                  </a:lnTo>
                  <a:lnTo>
                    <a:pt x="36028" y="24355"/>
                  </a:lnTo>
                  <a:lnTo>
                    <a:pt x="36151" y="24281"/>
                  </a:lnTo>
                  <a:lnTo>
                    <a:pt x="36324" y="24158"/>
                  </a:lnTo>
                  <a:lnTo>
                    <a:pt x="36348" y="24331"/>
                  </a:lnTo>
                  <a:lnTo>
                    <a:pt x="36398" y="24528"/>
                  </a:lnTo>
                  <a:lnTo>
                    <a:pt x="36447" y="24849"/>
                  </a:lnTo>
                  <a:lnTo>
                    <a:pt x="36472" y="25120"/>
                  </a:lnTo>
                  <a:lnTo>
                    <a:pt x="36496" y="25293"/>
                  </a:lnTo>
                  <a:lnTo>
                    <a:pt x="36546" y="25441"/>
                  </a:lnTo>
                  <a:lnTo>
                    <a:pt x="36620" y="25614"/>
                  </a:lnTo>
                  <a:lnTo>
                    <a:pt x="36718" y="25762"/>
                  </a:lnTo>
                  <a:lnTo>
                    <a:pt x="36842" y="25885"/>
                  </a:lnTo>
                  <a:lnTo>
                    <a:pt x="37015" y="26009"/>
                  </a:lnTo>
                  <a:lnTo>
                    <a:pt x="37311" y="26206"/>
                  </a:lnTo>
                  <a:lnTo>
                    <a:pt x="37557" y="26453"/>
                  </a:lnTo>
                  <a:lnTo>
                    <a:pt x="37755" y="26700"/>
                  </a:lnTo>
                  <a:lnTo>
                    <a:pt x="37952" y="26996"/>
                  </a:lnTo>
                  <a:lnTo>
                    <a:pt x="38100" y="27292"/>
                  </a:lnTo>
                  <a:lnTo>
                    <a:pt x="38248" y="27613"/>
                  </a:lnTo>
                  <a:lnTo>
                    <a:pt x="38495" y="28304"/>
                  </a:lnTo>
                  <a:lnTo>
                    <a:pt x="38594" y="28575"/>
                  </a:lnTo>
                  <a:lnTo>
                    <a:pt x="38717" y="28847"/>
                  </a:lnTo>
                  <a:lnTo>
                    <a:pt x="38816" y="29019"/>
                  </a:lnTo>
                  <a:lnTo>
                    <a:pt x="38939" y="29192"/>
                  </a:lnTo>
                  <a:lnTo>
                    <a:pt x="39112" y="29340"/>
                  </a:lnTo>
                  <a:lnTo>
                    <a:pt x="39309" y="29463"/>
                  </a:lnTo>
                  <a:lnTo>
                    <a:pt x="39433" y="29513"/>
                  </a:lnTo>
                  <a:lnTo>
                    <a:pt x="39556" y="29562"/>
                  </a:lnTo>
                  <a:lnTo>
                    <a:pt x="39704" y="29587"/>
                  </a:lnTo>
                  <a:lnTo>
                    <a:pt x="39852" y="29587"/>
                  </a:lnTo>
                  <a:lnTo>
                    <a:pt x="40173" y="29636"/>
                  </a:lnTo>
                  <a:lnTo>
                    <a:pt x="40469" y="29710"/>
                  </a:lnTo>
                  <a:lnTo>
                    <a:pt x="40765" y="29834"/>
                  </a:lnTo>
                  <a:lnTo>
                    <a:pt x="41012" y="30006"/>
                  </a:lnTo>
                  <a:lnTo>
                    <a:pt x="41234" y="30204"/>
                  </a:lnTo>
                  <a:lnTo>
                    <a:pt x="41456" y="30450"/>
                  </a:lnTo>
                  <a:lnTo>
                    <a:pt x="41678" y="30722"/>
                  </a:lnTo>
                  <a:lnTo>
                    <a:pt x="41876" y="31018"/>
                  </a:lnTo>
                  <a:lnTo>
                    <a:pt x="42172" y="31438"/>
                  </a:lnTo>
                  <a:lnTo>
                    <a:pt x="42345" y="31660"/>
                  </a:lnTo>
                  <a:lnTo>
                    <a:pt x="42542" y="31832"/>
                  </a:lnTo>
                  <a:lnTo>
                    <a:pt x="42739" y="32005"/>
                  </a:lnTo>
                  <a:lnTo>
                    <a:pt x="42962" y="32153"/>
                  </a:lnTo>
                  <a:lnTo>
                    <a:pt x="43233" y="32277"/>
                  </a:lnTo>
                  <a:lnTo>
                    <a:pt x="43504" y="32375"/>
                  </a:lnTo>
                  <a:lnTo>
                    <a:pt x="43504" y="32400"/>
                  </a:lnTo>
                  <a:lnTo>
                    <a:pt x="43430" y="32548"/>
                  </a:lnTo>
                  <a:lnTo>
                    <a:pt x="43480" y="32474"/>
                  </a:lnTo>
                  <a:lnTo>
                    <a:pt x="43529" y="32400"/>
                  </a:lnTo>
                  <a:lnTo>
                    <a:pt x="43603" y="32351"/>
                  </a:lnTo>
                  <a:lnTo>
                    <a:pt x="43702" y="32301"/>
                  </a:lnTo>
                  <a:lnTo>
                    <a:pt x="43776" y="32277"/>
                  </a:lnTo>
                  <a:lnTo>
                    <a:pt x="43949" y="32277"/>
                  </a:lnTo>
                  <a:lnTo>
                    <a:pt x="44047" y="32301"/>
                  </a:lnTo>
                  <a:lnTo>
                    <a:pt x="43998" y="32400"/>
                  </a:lnTo>
                  <a:lnTo>
                    <a:pt x="43949" y="32523"/>
                  </a:lnTo>
                  <a:lnTo>
                    <a:pt x="43850" y="32745"/>
                  </a:lnTo>
                  <a:lnTo>
                    <a:pt x="43875" y="32745"/>
                  </a:lnTo>
                  <a:lnTo>
                    <a:pt x="44047" y="32918"/>
                  </a:lnTo>
                  <a:lnTo>
                    <a:pt x="44294" y="32893"/>
                  </a:lnTo>
                  <a:lnTo>
                    <a:pt x="44516" y="32869"/>
                  </a:lnTo>
                  <a:lnTo>
                    <a:pt x="44516" y="32992"/>
                  </a:lnTo>
                  <a:lnTo>
                    <a:pt x="44491" y="33091"/>
                  </a:lnTo>
                  <a:lnTo>
                    <a:pt x="44442" y="33190"/>
                  </a:lnTo>
                  <a:lnTo>
                    <a:pt x="44343" y="33288"/>
                  </a:lnTo>
                  <a:lnTo>
                    <a:pt x="44245" y="33338"/>
                  </a:lnTo>
                  <a:lnTo>
                    <a:pt x="44171" y="33387"/>
                  </a:lnTo>
                  <a:lnTo>
                    <a:pt x="44491" y="33362"/>
                  </a:lnTo>
                  <a:lnTo>
                    <a:pt x="44812" y="33288"/>
                  </a:lnTo>
                  <a:lnTo>
                    <a:pt x="45133" y="33214"/>
                  </a:lnTo>
                  <a:lnTo>
                    <a:pt x="45429" y="33116"/>
                  </a:lnTo>
                  <a:lnTo>
                    <a:pt x="45725" y="32992"/>
                  </a:lnTo>
                  <a:lnTo>
                    <a:pt x="45997" y="32869"/>
                  </a:lnTo>
                  <a:lnTo>
                    <a:pt x="46540" y="32597"/>
                  </a:lnTo>
                  <a:lnTo>
                    <a:pt x="47008" y="32351"/>
                  </a:lnTo>
                  <a:lnTo>
                    <a:pt x="47181" y="32277"/>
                  </a:lnTo>
                  <a:lnTo>
                    <a:pt x="47329" y="32178"/>
                  </a:lnTo>
                  <a:lnTo>
                    <a:pt x="47477" y="32054"/>
                  </a:lnTo>
                  <a:lnTo>
                    <a:pt x="47601" y="31956"/>
                  </a:lnTo>
                  <a:lnTo>
                    <a:pt x="47699" y="31832"/>
                  </a:lnTo>
                  <a:lnTo>
                    <a:pt x="47798" y="31709"/>
                  </a:lnTo>
                  <a:lnTo>
                    <a:pt x="47872" y="31561"/>
                  </a:lnTo>
                  <a:lnTo>
                    <a:pt x="47921" y="31413"/>
                  </a:lnTo>
                  <a:lnTo>
                    <a:pt x="47946" y="31289"/>
                  </a:lnTo>
                  <a:lnTo>
                    <a:pt x="47971" y="31141"/>
                  </a:lnTo>
                  <a:lnTo>
                    <a:pt x="47971" y="30993"/>
                  </a:lnTo>
                  <a:lnTo>
                    <a:pt x="47946" y="30821"/>
                  </a:lnTo>
                  <a:lnTo>
                    <a:pt x="47921" y="30673"/>
                  </a:lnTo>
                  <a:lnTo>
                    <a:pt x="47872" y="30525"/>
                  </a:lnTo>
                  <a:lnTo>
                    <a:pt x="47724" y="30179"/>
                  </a:lnTo>
                  <a:lnTo>
                    <a:pt x="47576" y="29908"/>
                  </a:lnTo>
                  <a:lnTo>
                    <a:pt x="47527" y="29760"/>
                  </a:lnTo>
                  <a:lnTo>
                    <a:pt x="47527" y="29612"/>
                  </a:lnTo>
                  <a:lnTo>
                    <a:pt x="47527" y="29463"/>
                  </a:lnTo>
                  <a:lnTo>
                    <a:pt x="47551" y="29315"/>
                  </a:lnTo>
                  <a:lnTo>
                    <a:pt x="47625" y="29192"/>
                  </a:lnTo>
                  <a:lnTo>
                    <a:pt x="47749" y="29069"/>
                  </a:lnTo>
                  <a:lnTo>
                    <a:pt x="47921" y="28896"/>
                  </a:lnTo>
                  <a:lnTo>
                    <a:pt x="48069" y="28723"/>
                  </a:lnTo>
                  <a:lnTo>
                    <a:pt x="48193" y="28550"/>
                  </a:lnTo>
                  <a:lnTo>
                    <a:pt x="48292" y="28378"/>
                  </a:lnTo>
                  <a:lnTo>
                    <a:pt x="48366" y="28205"/>
                  </a:lnTo>
                  <a:lnTo>
                    <a:pt x="48390" y="28032"/>
                  </a:lnTo>
                  <a:lnTo>
                    <a:pt x="48415" y="27859"/>
                  </a:lnTo>
                  <a:lnTo>
                    <a:pt x="48440" y="27711"/>
                  </a:lnTo>
                  <a:lnTo>
                    <a:pt x="48390" y="27391"/>
                  </a:lnTo>
                  <a:lnTo>
                    <a:pt x="48316" y="27095"/>
                  </a:lnTo>
                  <a:lnTo>
                    <a:pt x="48242" y="26848"/>
                  </a:lnTo>
                  <a:lnTo>
                    <a:pt x="48144" y="26626"/>
                  </a:lnTo>
                  <a:lnTo>
                    <a:pt x="48094" y="26502"/>
                  </a:lnTo>
                  <a:lnTo>
                    <a:pt x="48069" y="26379"/>
                  </a:lnTo>
                  <a:lnTo>
                    <a:pt x="48069" y="26231"/>
                  </a:lnTo>
                  <a:lnTo>
                    <a:pt x="48069" y="26083"/>
                  </a:lnTo>
                  <a:lnTo>
                    <a:pt x="48119" y="25639"/>
                  </a:lnTo>
                  <a:lnTo>
                    <a:pt x="48168" y="25194"/>
                  </a:lnTo>
                  <a:lnTo>
                    <a:pt x="48168" y="24750"/>
                  </a:lnTo>
                  <a:lnTo>
                    <a:pt x="48168" y="24331"/>
                  </a:lnTo>
                  <a:lnTo>
                    <a:pt x="48119" y="23911"/>
                  </a:lnTo>
                  <a:lnTo>
                    <a:pt x="48069" y="23492"/>
                  </a:lnTo>
                  <a:lnTo>
                    <a:pt x="47995" y="23097"/>
                  </a:lnTo>
                  <a:lnTo>
                    <a:pt x="47897" y="22702"/>
                  </a:lnTo>
                  <a:lnTo>
                    <a:pt x="47773" y="22332"/>
                  </a:lnTo>
                  <a:lnTo>
                    <a:pt x="47650" y="21962"/>
                  </a:lnTo>
                  <a:lnTo>
                    <a:pt x="47477" y="21592"/>
                  </a:lnTo>
                  <a:lnTo>
                    <a:pt x="47305" y="21246"/>
                  </a:lnTo>
                  <a:lnTo>
                    <a:pt x="47107" y="20901"/>
                  </a:lnTo>
                  <a:lnTo>
                    <a:pt x="46885" y="20555"/>
                  </a:lnTo>
                  <a:lnTo>
                    <a:pt x="46638" y="20235"/>
                  </a:lnTo>
                  <a:lnTo>
                    <a:pt x="46367" y="19914"/>
                  </a:lnTo>
                  <a:lnTo>
                    <a:pt x="46095" y="19568"/>
                  </a:lnTo>
                  <a:lnTo>
                    <a:pt x="45849" y="19198"/>
                  </a:lnTo>
                  <a:lnTo>
                    <a:pt x="45627" y="18754"/>
                  </a:lnTo>
                  <a:lnTo>
                    <a:pt x="45429" y="18236"/>
                  </a:lnTo>
                  <a:lnTo>
                    <a:pt x="45330" y="17989"/>
                  </a:lnTo>
                  <a:lnTo>
                    <a:pt x="45158" y="17520"/>
                  </a:lnTo>
                  <a:lnTo>
                    <a:pt x="45059" y="17298"/>
                  </a:lnTo>
                  <a:lnTo>
                    <a:pt x="44936" y="17051"/>
                  </a:lnTo>
                  <a:lnTo>
                    <a:pt x="44812" y="16829"/>
                  </a:lnTo>
                  <a:lnTo>
                    <a:pt x="44664" y="16607"/>
                  </a:lnTo>
                  <a:lnTo>
                    <a:pt x="44491" y="16410"/>
                  </a:lnTo>
                  <a:lnTo>
                    <a:pt x="44269" y="16212"/>
                  </a:lnTo>
                  <a:lnTo>
                    <a:pt x="44047" y="15990"/>
                  </a:lnTo>
                  <a:lnTo>
                    <a:pt x="43875" y="15744"/>
                  </a:lnTo>
                  <a:lnTo>
                    <a:pt x="43751" y="15472"/>
                  </a:lnTo>
                  <a:lnTo>
                    <a:pt x="43652" y="15201"/>
                  </a:lnTo>
                  <a:lnTo>
                    <a:pt x="43578" y="14954"/>
                  </a:lnTo>
                  <a:lnTo>
                    <a:pt x="43554" y="14682"/>
                  </a:lnTo>
                  <a:lnTo>
                    <a:pt x="43554" y="14436"/>
                  </a:lnTo>
                  <a:lnTo>
                    <a:pt x="43603" y="14214"/>
                  </a:lnTo>
                  <a:lnTo>
                    <a:pt x="43628" y="13868"/>
                  </a:lnTo>
                  <a:lnTo>
                    <a:pt x="43652" y="13572"/>
                  </a:lnTo>
                  <a:lnTo>
                    <a:pt x="43628" y="13276"/>
                  </a:lnTo>
                  <a:lnTo>
                    <a:pt x="43603" y="12980"/>
                  </a:lnTo>
                  <a:lnTo>
                    <a:pt x="43529" y="12733"/>
                  </a:lnTo>
                  <a:lnTo>
                    <a:pt x="43430" y="12462"/>
                  </a:lnTo>
                  <a:lnTo>
                    <a:pt x="43332" y="12239"/>
                  </a:lnTo>
                  <a:lnTo>
                    <a:pt x="43208" y="12017"/>
                  </a:lnTo>
                  <a:lnTo>
                    <a:pt x="43085" y="11795"/>
                  </a:lnTo>
                  <a:lnTo>
                    <a:pt x="42937" y="11598"/>
                  </a:lnTo>
                  <a:lnTo>
                    <a:pt x="42616" y="11203"/>
                  </a:lnTo>
                  <a:lnTo>
                    <a:pt x="42271" y="10858"/>
                  </a:lnTo>
                  <a:lnTo>
                    <a:pt x="41925" y="10537"/>
                  </a:lnTo>
                  <a:lnTo>
                    <a:pt x="41900" y="10512"/>
                  </a:lnTo>
                  <a:lnTo>
                    <a:pt x="41456" y="10068"/>
                  </a:lnTo>
                  <a:lnTo>
                    <a:pt x="41037" y="9624"/>
                  </a:lnTo>
                  <a:lnTo>
                    <a:pt x="40247" y="8686"/>
                  </a:lnTo>
                  <a:lnTo>
                    <a:pt x="39704" y="7995"/>
                  </a:lnTo>
                  <a:lnTo>
                    <a:pt x="39112" y="7329"/>
                  </a:lnTo>
                  <a:lnTo>
                    <a:pt x="38915" y="7082"/>
                  </a:lnTo>
                  <a:lnTo>
                    <a:pt x="38742" y="6835"/>
                  </a:lnTo>
                  <a:lnTo>
                    <a:pt x="38619" y="6564"/>
                  </a:lnTo>
                  <a:lnTo>
                    <a:pt x="38520" y="6268"/>
                  </a:lnTo>
                  <a:lnTo>
                    <a:pt x="38421" y="5972"/>
                  </a:lnTo>
                  <a:lnTo>
                    <a:pt x="38347" y="5676"/>
                  </a:lnTo>
                  <a:lnTo>
                    <a:pt x="38199" y="5034"/>
                  </a:lnTo>
                  <a:lnTo>
                    <a:pt x="38076" y="4417"/>
                  </a:lnTo>
                  <a:lnTo>
                    <a:pt x="37928" y="3800"/>
                  </a:lnTo>
                  <a:lnTo>
                    <a:pt x="37829" y="3504"/>
                  </a:lnTo>
                  <a:lnTo>
                    <a:pt x="37706" y="3208"/>
                  </a:lnTo>
                  <a:lnTo>
                    <a:pt x="37533" y="2912"/>
                  </a:lnTo>
                  <a:lnTo>
                    <a:pt x="37360" y="2616"/>
                  </a:lnTo>
                  <a:lnTo>
                    <a:pt x="37163" y="2369"/>
                  </a:lnTo>
                  <a:lnTo>
                    <a:pt x="36965" y="2122"/>
                  </a:lnTo>
                  <a:lnTo>
                    <a:pt x="36916" y="2024"/>
                  </a:lnTo>
                  <a:lnTo>
                    <a:pt x="36891" y="1950"/>
                  </a:lnTo>
                  <a:lnTo>
                    <a:pt x="36941" y="1703"/>
                  </a:lnTo>
                  <a:lnTo>
                    <a:pt x="36941" y="1456"/>
                  </a:lnTo>
                  <a:lnTo>
                    <a:pt x="36941" y="1259"/>
                  </a:lnTo>
                  <a:lnTo>
                    <a:pt x="36916" y="1061"/>
                  </a:lnTo>
                  <a:lnTo>
                    <a:pt x="36867" y="864"/>
                  </a:lnTo>
                  <a:lnTo>
                    <a:pt x="36817" y="691"/>
                  </a:lnTo>
                  <a:lnTo>
                    <a:pt x="36718" y="543"/>
                  </a:lnTo>
                  <a:lnTo>
                    <a:pt x="36620" y="395"/>
                  </a:lnTo>
                  <a:lnTo>
                    <a:pt x="36496" y="272"/>
                  </a:lnTo>
                  <a:lnTo>
                    <a:pt x="36324" y="148"/>
                  </a:lnTo>
                  <a:lnTo>
                    <a:pt x="36200" y="321"/>
                  </a:lnTo>
                  <a:lnTo>
                    <a:pt x="36102" y="420"/>
                  </a:lnTo>
                  <a:lnTo>
                    <a:pt x="36003" y="518"/>
                  </a:lnTo>
                  <a:lnTo>
                    <a:pt x="35879" y="469"/>
                  </a:lnTo>
                  <a:lnTo>
                    <a:pt x="35731" y="420"/>
                  </a:lnTo>
                  <a:lnTo>
                    <a:pt x="35435" y="395"/>
                  </a:lnTo>
                  <a:lnTo>
                    <a:pt x="35115" y="395"/>
                  </a:lnTo>
                  <a:lnTo>
                    <a:pt x="34744" y="420"/>
                  </a:lnTo>
                  <a:lnTo>
                    <a:pt x="34621" y="420"/>
                  </a:lnTo>
                  <a:lnTo>
                    <a:pt x="34473" y="395"/>
                  </a:lnTo>
                  <a:lnTo>
                    <a:pt x="34424" y="370"/>
                  </a:lnTo>
                  <a:lnTo>
                    <a:pt x="34350" y="321"/>
                  </a:lnTo>
                  <a:lnTo>
                    <a:pt x="34325" y="272"/>
                  </a:lnTo>
                  <a:lnTo>
                    <a:pt x="34276" y="173"/>
                  </a:lnTo>
                  <a:lnTo>
                    <a:pt x="34078" y="49"/>
                  </a:lnTo>
                  <a:lnTo>
                    <a:pt x="33955" y="25"/>
                  </a:lnTo>
                  <a:lnTo>
                    <a:pt x="33856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145932" y="1966331"/>
              <a:ext cx="461126" cy="586035"/>
            </a:xfrm>
            <a:custGeom>
              <a:rect b="b" l="l" r="r" t="t"/>
              <a:pathLst>
                <a:path extrusionOk="0" h="34498" w="27145">
                  <a:moveTo>
                    <a:pt x="17989" y="8020"/>
                  </a:moveTo>
                  <a:lnTo>
                    <a:pt x="18039" y="8193"/>
                  </a:lnTo>
                  <a:lnTo>
                    <a:pt x="18137" y="8341"/>
                  </a:lnTo>
                  <a:lnTo>
                    <a:pt x="18236" y="8440"/>
                  </a:lnTo>
                  <a:lnTo>
                    <a:pt x="18335" y="8514"/>
                  </a:lnTo>
                  <a:lnTo>
                    <a:pt x="18532" y="8613"/>
                  </a:lnTo>
                  <a:lnTo>
                    <a:pt x="18779" y="8711"/>
                  </a:lnTo>
                  <a:lnTo>
                    <a:pt x="19001" y="8761"/>
                  </a:lnTo>
                  <a:lnTo>
                    <a:pt x="19001" y="8761"/>
                  </a:lnTo>
                  <a:lnTo>
                    <a:pt x="18853" y="8736"/>
                  </a:lnTo>
                  <a:lnTo>
                    <a:pt x="18828" y="8736"/>
                  </a:lnTo>
                  <a:lnTo>
                    <a:pt x="18705" y="8711"/>
                  </a:lnTo>
                  <a:lnTo>
                    <a:pt x="18680" y="8687"/>
                  </a:lnTo>
                  <a:lnTo>
                    <a:pt x="18581" y="8662"/>
                  </a:lnTo>
                  <a:lnTo>
                    <a:pt x="18532" y="8637"/>
                  </a:lnTo>
                  <a:lnTo>
                    <a:pt x="18409" y="8588"/>
                  </a:lnTo>
                  <a:lnTo>
                    <a:pt x="18285" y="8489"/>
                  </a:lnTo>
                  <a:lnTo>
                    <a:pt x="18261" y="8464"/>
                  </a:lnTo>
                  <a:lnTo>
                    <a:pt x="18162" y="8390"/>
                  </a:lnTo>
                  <a:lnTo>
                    <a:pt x="18137" y="8366"/>
                  </a:lnTo>
                  <a:lnTo>
                    <a:pt x="18063" y="8267"/>
                  </a:lnTo>
                  <a:lnTo>
                    <a:pt x="18014" y="8242"/>
                  </a:lnTo>
                  <a:lnTo>
                    <a:pt x="17915" y="8094"/>
                  </a:lnTo>
                  <a:lnTo>
                    <a:pt x="17989" y="8020"/>
                  </a:lnTo>
                  <a:close/>
                  <a:moveTo>
                    <a:pt x="5799" y="1"/>
                  </a:moveTo>
                  <a:lnTo>
                    <a:pt x="5701" y="50"/>
                  </a:lnTo>
                  <a:lnTo>
                    <a:pt x="5577" y="149"/>
                  </a:lnTo>
                  <a:lnTo>
                    <a:pt x="5503" y="223"/>
                  </a:lnTo>
                  <a:lnTo>
                    <a:pt x="5355" y="420"/>
                  </a:lnTo>
                  <a:lnTo>
                    <a:pt x="5404" y="543"/>
                  </a:lnTo>
                  <a:lnTo>
                    <a:pt x="5404" y="716"/>
                  </a:lnTo>
                  <a:lnTo>
                    <a:pt x="5404" y="889"/>
                  </a:lnTo>
                  <a:lnTo>
                    <a:pt x="5355" y="1111"/>
                  </a:lnTo>
                  <a:lnTo>
                    <a:pt x="4319" y="6441"/>
                  </a:lnTo>
                  <a:lnTo>
                    <a:pt x="3282" y="11820"/>
                  </a:lnTo>
                  <a:lnTo>
                    <a:pt x="2246" y="17150"/>
                  </a:lnTo>
                  <a:lnTo>
                    <a:pt x="1185" y="22505"/>
                  </a:lnTo>
                  <a:lnTo>
                    <a:pt x="987" y="23591"/>
                  </a:lnTo>
                  <a:lnTo>
                    <a:pt x="765" y="24874"/>
                  </a:lnTo>
                  <a:lnTo>
                    <a:pt x="395" y="27564"/>
                  </a:lnTo>
                  <a:lnTo>
                    <a:pt x="99" y="29785"/>
                  </a:lnTo>
                  <a:lnTo>
                    <a:pt x="0" y="30698"/>
                  </a:lnTo>
                  <a:lnTo>
                    <a:pt x="99" y="30772"/>
                  </a:lnTo>
                  <a:lnTo>
                    <a:pt x="222" y="30846"/>
                  </a:lnTo>
                  <a:lnTo>
                    <a:pt x="346" y="30821"/>
                  </a:lnTo>
                  <a:lnTo>
                    <a:pt x="815" y="30821"/>
                  </a:lnTo>
                  <a:lnTo>
                    <a:pt x="1234" y="30870"/>
                  </a:lnTo>
                  <a:lnTo>
                    <a:pt x="1752" y="30969"/>
                  </a:lnTo>
                  <a:lnTo>
                    <a:pt x="11870" y="32548"/>
                  </a:lnTo>
                  <a:lnTo>
                    <a:pt x="21987" y="34128"/>
                  </a:lnTo>
                  <a:lnTo>
                    <a:pt x="22554" y="34251"/>
                  </a:lnTo>
                  <a:lnTo>
                    <a:pt x="23122" y="34374"/>
                  </a:lnTo>
                  <a:lnTo>
                    <a:pt x="23566" y="34473"/>
                  </a:lnTo>
                  <a:lnTo>
                    <a:pt x="23689" y="34498"/>
                  </a:lnTo>
                  <a:lnTo>
                    <a:pt x="23788" y="34498"/>
                  </a:lnTo>
                  <a:lnTo>
                    <a:pt x="23813" y="34473"/>
                  </a:lnTo>
                  <a:lnTo>
                    <a:pt x="23838" y="34424"/>
                  </a:lnTo>
                  <a:lnTo>
                    <a:pt x="23862" y="34325"/>
                  </a:lnTo>
                  <a:lnTo>
                    <a:pt x="23887" y="34054"/>
                  </a:lnTo>
                  <a:lnTo>
                    <a:pt x="23887" y="33708"/>
                  </a:lnTo>
                  <a:lnTo>
                    <a:pt x="23912" y="33412"/>
                  </a:lnTo>
                  <a:lnTo>
                    <a:pt x="25417" y="22308"/>
                  </a:lnTo>
                  <a:lnTo>
                    <a:pt x="26897" y="11179"/>
                  </a:lnTo>
                  <a:lnTo>
                    <a:pt x="26922" y="10932"/>
                  </a:lnTo>
                  <a:lnTo>
                    <a:pt x="26971" y="10710"/>
                  </a:lnTo>
                  <a:lnTo>
                    <a:pt x="27045" y="10513"/>
                  </a:lnTo>
                  <a:lnTo>
                    <a:pt x="27144" y="10340"/>
                  </a:lnTo>
                  <a:lnTo>
                    <a:pt x="27045" y="10118"/>
                  </a:lnTo>
                  <a:lnTo>
                    <a:pt x="26922" y="9896"/>
                  </a:lnTo>
                  <a:lnTo>
                    <a:pt x="26897" y="9871"/>
                  </a:lnTo>
                  <a:lnTo>
                    <a:pt x="26823" y="9772"/>
                  </a:lnTo>
                  <a:lnTo>
                    <a:pt x="26700" y="9698"/>
                  </a:lnTo>
                  <a:lnTo>
                    <a:pt x="26354" y="9649"/>
                  </a:lnTo>
                  <a:lnTo>
                    <a:pt x="21123" y="8810"/>
                  </a:lnTo>
                  <a:lnTo>
                    <a:pt x="20531" y="8687"/>
                  </a:lnTo>
                  <a:lnTo>
                    <a:pt x="20210" y="8637"/>
                  </a:lnTo>
                  <a:lnTo>
                    <a:pt x="19889" y="8613"/>
                  </a:lnTo>
                  <a:lnTo>
                    <a:pt x="19248" y="8539"/>
                  </a:lnTo>
                  <a:lnTo>
                    <a:pt x="18902" y="8464"/>
                  </a:lnTo>
                  <a:lnTo>
                    <a:pt x="18705" y="8415"/>
                  </a:lnTo>
                  <a:lnTo>
                    <a:pt x="18532" y="8341"/>
                  </a:lnTo>
                  <a:lnTo>
                    <a:pt x="18458" y="8267"/>
                  </a:lnTo>
                  <a:lnTo>
                    <a:pt x="18384" y="8218"/>
                  </a:lnTo>
                  <a:lnTo>
                    <a:pt x="18310" y="8144"/>
                  </a:lnTo>
                  <a:lnTo>
                    <a:pt x="18285" y="8094"/>
                  </a:lnTo>
                  <a:lnTo>
                    <a:pt x="18211" y="7946"/>
                  </a:lnTo>
                  <a:lnTo>
                    <a:pt x="18211" y="7774"/>
                  </a:lnTo>
                  <a:lnTo>
                    <a:pt x="18211" y="7749"/>
                  </a:lnTo>
                  <a:lnTo>
                    <a:pt x="18384" y="6638"/>
                  </a:lnTo>
                  <a:lnTo>
                    <a:pt x="18606" y="5528"/>
                  </a:lnTo>
                  <a:lnTo>
                    <a:pt x="19075" y="3357"/>
                  </a:lnTo>
                  <a:lnTo>
                    <a:pt x="19050" y="3159"/>
                  </a:lnTo>
                  <a:lnTo>
                    <a:pt x="18976" y="2937"/>
                  </a:lnTo>
                  <a:lnTo>
                    <a:pt x="18878" y="2740"/>
                  </a:lnTo>
                  <a:lnTo>
                    <a:pt x="18754" y="2542"/>
                  </a:lnTo>
                  <a:lnTo>
                    <a:pt x="18705" y="2493"/>
                  </a:lnTo>
                  <a:lnTo>
                    <a:pt x="18557" y="2518"/>
                  </a:lnTo>
                  <a:lnTo>
                    <a:pt x="18359" y="2518"/>
                  </a:lnTo>
                  <a:lnTo>
                    <a:pt x="18137" y="2493"/>
                  </a:lnTo>
                  <a:lnTo>
                    <a:pt x="17891" y="2419"/>
                  </a:lnTo>
                  <a:lnTo>
                    <a:pt x="17718" y="2493"/>
                  </a:lnTo>
                  <a:lnTo>
                    <a:pt x="17520" y="2518"/>
                  </a:lnTo>
                  <a:lnTo>
                    <a:pt x="17348" y="2493"/>
                  </a:lnTo>
                  <a:lnTo>
                    <a:pt x="17150" y="2468"/>
                  </a:lnTo>
                  <a:lnTo>
                    <a:pt x="16780" y="2394"/>
                  </a:lnTo>
                  <a:lnTo>
                    <a:pt x="16410" y="2320"/>
                  </a:lnTo>
                  <a:lnTo>
                    <a:pt x="16311" y="2320"/>
                  </a:lnTo>
                  <a:lnTo>
                    <a:pt x="16163" y="2197"/>
                  </a:lnTo>
                  <a:lnTo>
                    <a:pt x="15990" y="2073"/>
                  </a:lnTo>
                  <a:lnTo>
                    <a:pt x="15818" y="1999"/>
                  </a:lnTo>
                  <a:lnTo>
                    <a:pt x="15620" y="1901"/>
                  </a:lnTo>
                  <a:lnTo>
                    <a:pt x="15275" y="1802"/>
                  </a:lnTo>
                  <a:lnTo>
                    <a:pt x="14880" y="1728"/>
                  </a:lnTo>
                  <a:lnTo>
                    <a:pt x="14510" y="1654"/>
                  </a:lnTo>
                  <a:lnTo>
                    <a:pt x="14115" y="1605"/>
                  </a:lnTo>
                  <a:lnTo>
                    <a:pt x="13720" y="1555"/>
                  </a:lnTo>
                  <a:lnTo>
                    <a:pt x="13350" y="1506"/>
                  </a:lnTo>
                  <a:lnTo>
                    <a:pt x="579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2620700" y="1117915"/>
              <a:ext cx="551652" cy="405780"/>
            </a:xfrm>
            <a:custGeom>
              <a:rect b="b" l="l" r="r" t="t"/>
              <a:pathLst>
                <a:path extrusionOk="0" h="23887" w="32474">
                  <a:moveTo>
                    <a:pt x="10191" y="0"/>
                  </a:moveTo>
                  <a:lnTo>
                    <a:pt x="10117" y="25"/>
                  </a:lnTo>
                  <a:lnTo>
                    <a:pt x="10019" y="25"/>
                  </a:lnTo>
                  <a:lnTo>
                    <a:pt x="9945" y="74"/>
                  </a:lnTo>
                  <a:lnTo>
                    <a:pt x="9895" y="123"/>
                  </a:lnTo>
                  <a:lnTo>
                    <a:pt x="9797" y="197"/>
                  </a:lnTo>
                  <a:lnTo>
                    <a:pt x="9747" y="321"/>
                  </a:lnTo>
                  <a:lnTo>
                    <a:pt x="9723" y="419"/>
                  </a:lnTo>
                  <a:lnTo>
                    <a:pt x="9723" y="543"/>
                  </a:lnTo>
                  <a:lnTo>
                    <a:pt x="9723" y="740"/>
                  </a:lnTo>
                  <a:lnTo>
                    <a:pt x="9698" y="987"/>
                  </a:lnTo>
                  <a:lnTo>
                    <a:pt x="9673" y="1283"/>
                  </a:lnTo>
                  <a:lnTo>
                    <a:pt x="9673" y="1481"/>
                  </a:lnTo>
                  <a:lnTo>
                    <a:pt x="9698" y="1653"/>
                  </a:lnTo>
                  <a:lnTo>
                    <a:pt x="9772" y="1851"/>
                  </a:lnTo>
                  <a:lnTo>
                    <a:pt x="9871" y="2023"/>
                  </a:lnTo>
                  <a:lnTo>
                    <a:pt x="10019" y="2172"/>
                  </a:lnTo>
                  <a:lnTo>
                    <a:pt x="10117" y="2221"/>
                  </a:lnTo>
                  <a:lnTo>
                    <a:pt x="10241" y="2295"/>
                  </a:lnTo>
                  <a:lnTo>
                    <a:pt x="10364" y="2344"/>
                  </a:lnTo>
                  <a:lnTo>
                    <a:pt x="10463" y="2418"/>
                  </a:lnTo>
                  <a:lnTo>
                    <a:pt x="10512" y="2468"/>
                  </a:lnTo>
                  <a:lnTo>
                    <a:pt x="10488" y="2517"/>
                  </a:lnTo>
                  <a:lnTo>
                    <a:pt x="10463" y="2591"/>
                  </a:lnTo>
                  <a:lnTo>
                    <a:pt x="10414" y="2665"/>
                  </a:lnTo>
                  <a:lnTo>
                    <a:pt x="10340" y="2714"/>
                  </a:lnTo>
                  <a:lnTo>
                    <a:pt x="10167" y="2862"/>
                  </a:lnTo>
                  <a:lnTo>
                    <a:pt x="10019" y="2986"/>
                  </a:lnTo>
                  <a:lnTo>
                    <a:pt x="9920" y="3134"/>
                  </a:lnTo>
                  <a:lnTo>
                    <a:pt x="9821" y="3257"/>
                  </a:lnTo>
                  <a:lnTo>
                    <a:pt x="9747" y="3405"/>
                  </a:lnTo>
                  <a:lnTo>
                    <a:pt x="9698" y="3529"/>
                  </a:lnTo>
                  <a:lnTo>
                    <a:pt x="9673" y="3677"/>
                  </a:lnTo>
                  <a:lnTo>
                    <a:pt x="9649" y="3800"/>
                  </a:lnTo>
                  <a:lnTo>
                    <a:pt x="9673" y="4047"/>
                  </a:lnTo>
                  <a:lnTo>
                    <a:pt x="9698" y="4294"/>
                  </a:lnTo>
                  <a:lnTo>
                    <a:pt x="9772" y="4540"/>
                  </a:lnTo>
                  <a:lnTo>
                    <a:pt x="9846" y="4738"/>
                  </a:lnTo>
                  <a:lnTo>
                    <a:pt x="9945" y="5009"/>
                  </a:lnTo>
                  <a:lnTo>
                    <a:pt x="10142" y="5552"/>
                  </a:lnTo>
                  <a:lnTo>
                    <a:pt x="10315" y="5972"/>
                  </a:lnTo>
                  <a:lnTo>
                    <a:pt x="10414" y="6317"/>
                  </a:lnTo>
                  <a:lnTo>
                    <a:pt x="10438" y="6465"/>
                  </a:lnTo>
                  <a:lnTo>
                    <a:pt x="10438" y="6613"/>
                  </a:lnTo>
                  <a:lnTo>
                    <a:pt x="10414" y="6761"/>
                  </a:lnTo>
                  <a:lnTo>
                    <a:pt x="10340" y="6885"/>
                  </a:lnTo>
                  <a:lnTo>
                    <a:pt x="10191" y="7181"/>
                  </a:lnTo>
                  <a:lnTo>
                    <a:pt x="9994" y="7477"/>
                  </a:lnTo>
                  <a:lnTo>
                    <a:pt x="9599" y="8069"/>
                  </a:lnTo>
                  <a:lnTo>
                    <a:pt x="9130" y="8711"/>
                  </a:lnTo>
                  <a:lnTo>
                    <a:pt x="8908" y="9056"/>
                  </a:lnTo>
                  <a:lnTo>
                    <a:pt x="8711" y="9426"/>
                  </a:lnTo>
                  <a:lnTo>
                    <a:pt x="8736" y="9303"/>
                  </a:lnTo>
                  <a:lnTo>
                    <a:pt x="8834" y="8859"/>
                  </a:lnTo>
                  <a:lnTo>
                    <a:pt x="8933" y="8439"/>
                  </a:lnTo>
                  <a:lnTo>
                    <a:pt x="9056" y="8020"/>
                  </a:lnTo>
                  <a:lnTo>
                    <a:pt x="9155" y="7822"/>
                  </a:lnTo>
                  <a:lnTo>
                    <a:pt x="9254" y="7625"/>
                  </a:lnTo>
                  <a:lnTo>
                    <a:pt x="9352" y="7428"/>
                  </a:lnTo>
                  <a:lnTo>
                    <a:pt x="9426" y="7230"/>
                  </a:lnTo>
                  <a:lnTo>
                    <a:pt x="9476" y="7008"/>
                  </a:lnTo>
                  <a:lnTo>
                    <a:pt x="9501" y="6786"/>
                  </a:lnTo>
                  <a:lnTo>
                    <a:pt x="9501" y="6564"/>
                  </a:lnTo>
                  <a:lnTo>
                    <a:pt x="9501" y="6342"/>
                  </a:lnTo>
                  <a:lnTo>
                    <a:pt x="9451" y="6120"/>
                  </a:lnTo>
                  <a:lnTo>
                    <a:pt x="9402" y="5922"/>
                  </a:lnTo>
                  <a:lnTo>
                    <a:pt x="9328" y="5774"/>
                  </a:lnTo>
                  <a:lnTo>
                    <a:pt x="9254" y="5626"/>
                  </a:lnTo>
                  <a:lnTo>
                    <a:pt x="9155" y="5503"/>
                  </a:lnTo>
                  <a:lnTo>
                    <a:pt x="9056" y="5379"/>
                  </a:lnTo>
                  <a:lnTo>
                    <a:pt x="8933" y="5281"/>
                  </a:lnTo>
                  <a:lnTo>
                    <a:pt x="8810" y="5182"/>
                  </a:lnTo>
                  <a:lnTo>
                    <a:pt x="8686" y="5108"/>
                  </a:lnTo>
                  <a:lnTo>
                    <a:pt x="8538" y="5059"/>
                  </a:lnTo>
                  <a:lnTo>
                    <a:pt x="7773" y="4763"/>
                  </a:lnTo>
                  <a:lnTo>
                    <a:pt x="7058" y="4442"/>
                  </a:lnTo>
                  <a:lnTo>
                    <a:pt x="6342" y="4096"/>
                  </a:lnTo>
                  <a:lnTo>
                    <a:pt x="5651" y="3726"/>
                  </a:lnTo>
                  <a:lnTo>
                    <a:pt x="4960" y="3331"/>
                  </a:lnTo>
                  <a:lnTo>
                    <a:pt x="4319" y="2936"/>
                  </a:lnTo>
                  <a:lnTo>
                    <a:pt x="3035" y="2147"/>
                  </a:lnTo>
                  <a:lnTo>
                    <a:pt x="2813" y="1925"/>
                  </a:lnTo>
                  <a:lnTo>
                    <a:pt x="2616" y="1777"/>
                  </a:lnTo>
                  <a:lnTo>
                    <a:pt x="2394" y="1604"/>
                  </a:lnTo>
                  <a:lnTo>
                    <a:pt x="2270" y="1530"/>
                  </a:lnTo>
                  <a:lnTo>
                    <a:pt x="2147" y="1481"/>
                  </a:lnTo>
                  <a:lnTo>
                    <a:pt x="1999" y="1456"/>
                  </a:lnTo>
                  <a:lnTo>
                    <a:pt x="1851" y="1431"/>
                  </a:lnTo>
                  <a:lnTo>
                    <a:pt x="1703" y="1456"/>
                  </a:lnTo>
                  <a:lnTo>
                    <a:pt x="1579" y="1481"/>
                  </a:lnTo>
                  <a:lnTo>
                    <a:pt x="1456" y="1530"/>
                  </a:lnTo>
                  <a:lnTo>
                    <a:pt x="1333" y="1604"/>
                  </a:lnTo>
                  <a:lnTo>
                    <a:pt x="1135" y="1777"/>
                  </a:lnTo>
                  <a:lnTo>
                    <a:pt x="987" y="1974"/>
                  </a:lnTo>
                  <a:lnTo>
                    <a:pt x="889" y="2196"/>
                  </a:lnTo>
                  <a:lnTo>
                    <a:pt x="790" y="2443"/>
                  </a:lnTo>
                  <a:lnTo>
                    <a:pt x="740" y="2690"/>
                  </a:lnTo>
                  <a:lnTo>
                    <a:pt x="716" y="2936"/>
                  </a:lnTo>
                  <a:lnTo>
                    <a:pt x="691" y="3405"/>
                  </a:lnTo>
                  <a:lnTo>
                    <a:pt x="716" y="3775"/>
                  </a:lnTo>
                  <a:lnTo>
                    <a:pt x="765" y="4096"/>
                  </a:lnTo>
                  <a:lnTo>
                    <a:pt x="839" y="4417"/>
                  </a:lnTo>
                  <a:lnTo>
                    <a:pt x="938" y="4688"/>
                  </a:lnTo>
                  <a:lnTo>
                    <a:pt x="963" y="4787"/>
                  </a:lnTo>
                  <a:lnTo>
                    <a:pt x="1086" y="5207"/>
                  </a:lnTo>
                  <a:lnTo>
                    <a:pt x="1185" y="5626"/>
                  </a:lnTo>
                  <a:lnTo>
                    <a:pt x="1209" y="5824"/>
                  </a:lnTo>
                  <a:lnTo>
                    <a:pt x="1209" y="6021"/>
                  </a:lnTo>
                  <a:lnTo>
                    <a:pt x="1209" y="6194"/>
                  </a:lnTo>
                  <a:lnTo>
                    <a:pt x="1160" y="6391"/>
                  </a:lnTo>
                  <a:lnTo>
                    <a:pt x="1111" y="6589"/>
                  </a:lnTo>
                  <a:lnTo>
                    <a:pt x="1061" y="6811"/>
                  </a:lnTo>
                  <a:lnTo>
                    <a:pt x="1037" y="7205"/>
                  </a:lnTo>
                  <a:lnTo>
                    <a:pt x="1061" y="7600"/>
                  </a:lnTo>
                  <a:lnTo>
                    <a:pt x="1111" y="7995"/>
                  </a:lnTo>
                  <a:lnTo>
                    <a:pt x="1135" y="8365"/>
                  </a:lnTo>
                  <a:lnTo>
                    <a:pt x="1135" y="8735"/>
                  </a:lnTo>
                  <a:lnTo>
                    <a:pt x="1135" y="8908"/>
                  </a:lnTo>
                  <a:lnTo>
                    <a:pt x="1111" y="9081"/>
                  </a:lnTo>
                  <a:lnTo>
                    <a:pt x="1061" y="9254"/>
                  </a:lnTo>
                  <a:lnTo>
                    <a:pt x="987" y="9426"/>
                  </a:lnTo>
                  <a:lnTo>
                    <a:pt x="938" y="9599"/>
                  </a:lnTo>
                  <a:lnTo>
                    <a:pt x="889" y="9772"/>
                  </a:lnTo>
                  <a:lnTo>
                    <a:pt x="913" y="9944"/>
                  </a:lnTo>
                  <a:lnTo>
                    <a:pt x="938" y="10093"/>
                  </a:lnTo>
                  <a:lnTo>
                    <a:pt x="1012" y="10216"/>
                  </a:lnTo>
                  <a:lnTo>
                    <a:pt x="1061" y="10290"/>
                  </a:lnTo>
                  <a:lnTo>
                    <a:pt x="1135" y="10389"/>
                  </a:lnTo>
                  <a:lnTo>
                    <a:pt x="1234" y="10438"/>
                  </a:lnTo>
                  <a:lnTo>
                    <a:pt x="1407" y="10537"/>
                  </a:lnTo>
                  <a:lnTo>
                    <a:pt x="1555" y="10611"/>
                  </a:lnTo>
                  <a:lnTo>
                    <a:pt x="1604" y="10611"/>
                  </a:lnTo>
                  <a:lnTo>
                    <a:pt x="1555" y="10635"/>
                  </a:lnTo>
                  <a:lnTo>
                    <a:pt x="1234" y="10759"/>
                  </a:lnTo>
                  <a:lnTo>
                    <a:pt x="987" y="10858"/>
                  </a:lnTo>
                  <a:lnTo>
                    <a:pt x="889" y="10932"/>
                  </a:lnTo>
                  <a:lnTo>
                    <a:pt x="815" y="11006"/>
                  </a:lnTo>
                  <a:lnTo>
                    <a:pt x="765" y="11104"/>
                  </a:lnTo>
                  <a:lnTo>
                    <a:pt x="716" y="11228"/>
                  </a:lnTo>
                  <a:lnTo>
                    <a:pt x="691" y="11351"/>
                  </a:lnTo>
                  <a:lnTo>
                    <a:pt x="691" y="11474"/>
                  </a:lnTo>
                  <a:lnTo>
                    <a:pt x="716" y="11573"/>
                  </a:lnTo>
                  <a:lnTo>
                    <a:pt x="765" y="11697"/>
                  </a:lnTo>
                  <a:lnTo>
                    <a:pt x="913" y="11919"/>
                  </a:lnTo>
                  <a:lnTo>
                    <a:pt x="1135" y="12165"/>
                  </a:lnTo>
                  <a:lnTo>
                    <a:pt x="1160" y="12190"/>
                  </a:lnTo>
                  <a:lnTo>
                    <a:pt x="1209" y="12264"/>
                  </a:lnTo>
                  <a:lnTo>
                    <a:pt x="1234" y="12338"/>
                  </a:lnTo>
                  <a:lnTo>
                    <a:pt x="1283" y="12511"/>
                  </a:lnTo>
                  <a:lnTo>
                    <a:pt x="1283" y="12708"/>
                  </a:lnTo>
                  <a:lnTo>
                    <a:pt x="1209" y="12930"/>
                  </a:lnTo>
                  <a:lnTo>
                    <a:pt x="1160" y="13054"/>
                  </a:lnTo>
                  <a:lnTo>
                    <a:pt x="1086" y="13177"/>
                  </a:lnTo>
                  <a:lnTo>
                    <a:pt x="963" y="13276"/>
                  </a:lnTo>
                  <a:lnTo>
                    <a:pt x="913" y="13325"/>
                  </a:lnTo>
                  <a:lnTo>
                    <a:pt x="864" y="13325"/>
                  </a:lnTo>
                  <a:lnTo>
                    <a:pt x="765" y="13350"/>
                  </a:lnTo>
                  <a:lnTo>
                    <a:pt x="617" y="13350"/>
                  </a:lnTo>
                  <a:lnTo>
                    <a:pt x="518" y="13374"/>
                  </a:lnTo>
                  <a:lnTo>
                    <a:pt x="420" y="13424"/>
                  </a:lnTo>
                  <a:lnTo>
                    <a:pt x="296" y="13473"/>
                  </a:lnTo>
                  <a:lnTo>
                    <a:pt x="198" y="13572"/>
                  </a:lnTo>
                  <a:lnTo>
                    <a:pt x="124" y="13695"/>
                  </a:lnTo>
                  <a:lnTo>
                    <a:pt x="50" y="13868"/>
                  </a:lnTo>
                  <a:lnTo>
                    <a:pt x="0" y="14090"/>
                  </a:lnTo>
                  <a:lnTo>
                    <a:pt x="25" y="14288"/>
                  </a:lnTo>
                  <a:lnTo>
                    <a:pt x="74" y="14436"/>
                  </a:lnTo>
                  <a:lnTo>
                    <a:pt x="148" y="14584"/>
                  </a:lnTo>
                  <a:lnTo>
                    <a:pt x="247" y="14682"/>
                  </a:lnTo>
                  <a:lnTo>
                    <a:pt x="370" y="14781"/>
                  </a:lnTo>
                  <a:lnTo>
                    <a:pt x="568" y="14880"/>
                  </a:lnTo>
                  <a:lnTo>
                    <a:pt x="617" y="14904"/>
                  </a:lnTo>
                  <a:lnTo>
                    <a:pt x="963" y="15077"/>
                  </a:lnTo>
                  <a:lnTo>
                    <a:pt x="1283" y="15250"/>
                  </a:lnTo>
                  <a:lnTo>
                    <a:pt x="1456" y="15275"/>
                  </a:lnTo>
                  <a:lnTo>
                    <a:pt x="1629" y="15349"/>
                  </a:lnTo>
                  <a:lnTo>
                    <a:pt x="1826" y="15423"/>
                  </a:lnTo>
                  <a:lnTo>
                    <a:pt x="2048" y="15546"/>
                  </a:lnTo>
                  <a:lnTo>
                    <a:pt x="2221" y="15669"/>
                  </a:lnTo>
                  <a:lnTo>
                    <a:pt x="2394" y="15793"/>
                  </a:lnTo>
                  <a:lnTo>
                    <a:pt x="2715" y="16089"/>
                  </a:lnTo>
                  <a:lnTo>
                    <a:pt x="2912" y="16212"/>
                  </a:lnTo>
                  <a:lnTo>
                    <a:pt x="3109" y="16286"/>
                  </a:lnTo>
                  <a:lnTo>
                    <a:pt x="3307" y="16336"/>
                  </a:lnTo>
                  <a:lnTo>
                    <a:pt x="3554" y="16360"/>
                  </a:lnTo>
                  <a:lnTo>
                    <a:pt x="3628" y="16434"/>
                  </a:lnTo>
                  <a:lnTo>
                    <a:pt x="3702" y="16508"/>
                  </a:lnTo>
                  <a:lnTo>
                    <a:pt x="3776" y="16558"/>
                  </a:lnTo>
                  <a:lnTo>
                    <a:pt x="3850" y="16607"/>
                  </a:lnTo>
                  <a:lnTo>
                    <a:pt x="4047" y="16607"/>
                  </a:lnTo>
                  <a:lnTo>
                    <a:pt x="4245" y="16582"/>
                  </a:lnTo>
                  <a:lnTo>
                    <a:pt x="4245" y="16755"/>
                  </a:lnTo>
                  <a:lnTo>
                    <a:pt x="4245" y="16953"/>
                  </a:lnTo>
                  <a:lnTo>
                    <a:pt x="4269" y="17298"/>
                  </a:lnTo>
                  <a:lnTo>
                    <a:pt x="4319" y="17668"/>
                  </a:lnTo>
                  <a:lnTo>
                    <a:pt x="4319" y="17841"/>
                  </a:lnTo>
                  <a:lnTo>
                    <a:pt x="4294" y="18038"/>
                  </a:lnTo>
                  <a:lnTo>
                    <a:pt x="4245" y="18482"/>
                  </a:lnTo>
                  <a:lnTo>
                    <a:pt x="4195" y="18729"/>
                  </a:lnTo>
                  <a:lnTo>
                    <a:pt x="4195" y="18976"/>
                  </a:lnTo>
                  <a:lnTo>
                    <a:pt x="4195" y="19198"/>
                  </a:lnTo>
                  <a:lnTo>
                    <a:pt x="4245" y="19445"/>
                  </a:lnTo>
                  <a:lnTo>
                    <a:pt x="4343" y="19667"/>
                  </a:lnTo>
                  <a:lnTo>
                    <a:pt x="4417" y="19790"/>
                  </a:lnTo>
                  <a:lnTo>
                    <a:pt x="4491" y="19889"/>
                  </a:lnTo>
                  <a:lnTo>
                    <a:pt x="4516" y="19988"/>
                  </a:lnTo>
                  <a:lnTo>
                    <a:pt x="4565" y="20062"/>
                  </a:lnTo>
                  <a:lnTo>
                    <a:pt x="4639" y="20111"/>
                  </a:lnTo>
                  <a:lnTo>
                    <a:pt x="4738" y="20136"/>
                  </a:lnTo>
                  <a:lnTo>
                    <a:pt x="4812" y="20259"/>
                  </a:lnTo>
                  <a:lnTo>
                    <a:pt x="4911" y="20358"/>
                  </a:lnTo>
                  <a:lnTo>
                    <a:pt x="5034" y="20457"/>
                  </a:lnTo>
                  <a:lnTo>
                    <a:pt x="5133" y="20531"/>
                  </a:lnTo>
                  <a:lnTo>
                    <a:pt x="5256" y="20580"/>
                  </a:lnTo>
                  <a:lnTo>
                    <a:pt x="5404" y="20605"/>
                  </a:lnTo>
                  <a:lnTo>
                    <a:pt x="5552" y="20629"/>
                  </a:lnTo>
                  <a:lnTo>
                    <a:pt x="5688" y="20607"/>
                  </a:lnTo>
                  <a:lnTo>
                    <a:pt x="5688" y="20607"/>
                  </a:lnTo>
                  <a:lnTo>
                    <a:pt x="6367" y="20728"/>
                  </a:lnTo>
                  <a:lnTo>
                    <a:pt x="7033" y="20802"/>
                  </a:lnTo>
                  <a:lnTo>
                    <a:pt x="7724" y="20876"/>
                  </a:lnTo>
                  <a:lnTo>
                    <a:pt x="8415" y="20925"/>
                  </a:lnTo>
                  <a:lnTo>
                    <a:pt x="9106" y="20999"/>
                  </a:lnTo>
                  <a:lnTo>
                    <a:pt x="9772" y="21073"/>
                  </a:lnTo>
                  <a:lnTo>
                    <a:pt x="10463" y="21172"/>
                  </a:lnTo>
                  <a:lnTo>
                    <a:pt x="11129" y="21345"/>
                  </a:lnTo>
                  <a:lnTo>
                    <a:pt x="11253" y="21444"/>
                  </a:lnTo>
                  <a:lnTo>
                    <a:pt x="11376" y="21493"/>
                  </a:lnTo>
                  <a:lnTo>
                    <a:pt x="11623" y="21493"/>
                  </a:lnTo>
                  <a:lnTo>
                    <a:pt x="11894" y="21444"/>
                  </a:lnTo>
                  <a:lnTo>
                    <a:pt x="12042" y="21419"/>
                  </a:lnTo>
                  <a:lnTo>
                    <a:pt x="12166" y="21419"/>
                  </a:lnTo>
                  <a:lnTo>
                    <a:pt x="12240" y="21444"/>
                  </a:lnTo>
                  <a:lnTo>
                    <a:pt x="12338" y="21468"/>
                  </a:lnTo>
                  <a:lnTo>
                    <a:pt x="12412" y="21493"/>
                  </a:lnTo>
                  <a:lnTo>
                    <a:pt x="12486" y="21567"/>
                  </a:lnTo>
                  <a:lnTo>
                    <a:pt x="13251" y="21567"/>
                  </a:lnTo>
                  <a:lnTo>
                    <a:pt x="13350" y="21715"/>
                  </a:lnTo>
                  <a:lnTo>
                    <a:pt x="13449" y="21838"/>
                  </a:lnTo>
                  <a:lnTo>
                    <a:pt x="13597" y="21962"/>
                  </a:lnTo>
                  <a:lnTo>
                    <a:pt x="13745" y="22036"/>
                  </a:lnTo>
                  <a:lnTo>
                    <a:pt x="14041" y="22135"/>
                  </a:lnTo>
                  <a:lnTo>
                    <a:pt x="14312" y="22233"/>
                  </a:lnTo>
                  <a:lnTo>
                    <a:pt x="14584" y="22307"/>
                  </a:lnTo>
                  <a:lnTo>
                    <a:pt x="14855" y="22332"/>
                  </a:lnTo>
                  <a:lnTo>
                    <a:pt x="14979" y="22332"/>
                  </a:lnTo>
                  <a:lnTo>
                    <a:pt x="15102" y="22307"/>
                  </a:lnTo>
                  <a:lnTo>
                    <a:pt x="15250" y="22283"/>
                  </a:lnTo>
                  <a:lnTo>
                    <a:pt x="15373" y="22233"/>
                  </a:lnTo>
                  <a:lnTo>
                    <a:pt x="15497" y="22159"/>
                  </a:lnTo>
                  <a:lnTo>
                    <a:pt x="15620" y="22060"/>
                  </a:lnTo>
                  <a:lnTo>
                    <a:pt x="15744" y="21937"/>
                  </a:lnTo>
                  <a:lnTo>
                    <a:pt x="15867" y="21789"/>
                  </a:lnTo>
                  <a:lnTo>
                    <a:pt x="16459" y="21863"/>
                  </a:lnTo>
                  <a:lnTo>
                    <a:pt x="17051" y="21912"/>
                  </a:lnTo>
                  <a:lnTo>
                    <a:pt x="17644" y="21912"/>
                  </a:lnTo>
                  <a:lnTo>
                    <a:pt x="17940" y="21863"/>
                  </a:lnTo>
                  <a:lnTo>
                    <a:pt x="18236" y="21789"/>
                  </a:lnTo>
                  <a:lnTo>
                    <a:pt x="18335" y="21912"/>
                  </a:lnTo>
                  <a:lnTo>
                    <a:pt x="18433" y="21986"/>
                  </a:lnTo>
                  <a:lnTo>
                    <a:pt x="18557" y="22011"/>
                  </a:lnTo>
                  <a:lnTo>
                    <a:pt x="18680" y="22036"/>
                  </a:lnTo>
                  <a:lnTo>
                    <a:pt x="18927" y="22036"/>
                  </a:lnTo>
                  <a:lnTo>
                    <a:pt x="19050" y="22011"/>
                  </a:lnTo>
                  <a:lnTo>
                    <a:pt x="19174" y="22036"/>
                  </a:lnTo>
                  <a:lnTo>
                    <a:pt x="19248" y="22135"/>
                  </a:lnTo>
                  <a:lnTo>
                    <a:pt x="19322" y="22209"/>
                  </a:lnTo>
                  <a:lnTo>
                    <a:pt x="19420" y="22258"/>
                  </a:lnTo>
                  <a:lnTo>
                    <a:pt x="19519" y="22283"/>
                  </a:lnTo>
                  <a:lnTo>
                    <a:pt x="19618" y="22307"/>
                  </a:lnTo>
                  <a:lnTo>
                    <a:pt x="19716" y="22307"/>
                  </a:lnTo>
                  <a:lnTo>
                    <a:pt x="19790" y="22283"/>
                  </a:lnTo>
                  <a:lnTo>
                    <a:pt x="19889" y="22233"/>
                  </a:lnTo>
                  <a:lnTo>
                    <a:pt x="20037" y="22135"/>
                  </a:lnTo>
                  <a:lnTo>
                    <a:pt x="20185" y="22060"/>
                  </a:lnTo>
                  <a:lnTo>
                    <a:pt x="20358" y="22011"/>
                  </a:lnTo>
                  <a:lnTo>
                    <a:pt x="20506" y="21986"/>
                  </a:lnTo>
                  <a:lnTo>
                    <a:pt x="20827" y="21962"/>
                  </a:lnTo>
                  <a:lnTo>
                    <a:pt x="21123" y="21986"/>
                  </a:lnTo>
                  <a:lnTo>
                    <a:pt x="21444" y="22036"/>
                  </a:lnTo>
                  <a:lnTo>
                    <a:pt x="21740" y="22135"/>
                  </a:lnTo>
                  <a:lnTo>
                    <a:pt x="22357" y="22283"/>
                  </a:lnTo>
                  <a:lnTo>
                    <a:pt x="23985" y="22702"/>
                  </a:lnTo>
                  <a:lnTo>
                    <a:pt x="25614" y="23122"/>
                  </a:lnTo>
                  <a:lnTo>
                    <a:pt x="27243" y="23516"/>
                  </a:lnTo>
                  <a:lnTo>
                    <a:pt x="28057" y="23714"/>
                  </a:lnTo>
                  <a:lnTo>
                    <a:pt x="28896" y="23862"/>
                  </a:lnTo>
                  <a:lnTo>
                    <a:pt x="28896" y="23887"/>
                  </a:lnTo>
                  <a:lnTo>
                    <a:pt x="29019" y="23837"/>
                  </a:lnTo>
                  <a:lnTo>
                    <a:pt x="29118" y="23788"/>
                  </a:lnTo>
                  <a:lnTo>
                    <a:pt x="29118" y="22974"/>
                  </a:lnTo>
                  <a:lnTo>
                    <a:pt x="29241" y="22850"/>
                  </a:lnTo>
                  <a:lnTo>
                    <a:pt x="29315" y="22727"/>
                  </a:lnTo>
                  <a:lnTo>
                    <a:pt x="29365" y="22628"/>
                  </a:lnTo>
                  <a:lnTo>
                    <a:pt x="29389" y="22505"/>
                  </a:lnTo>
                  <a:lnTo>
                    <a:pt x="29365" y="22381"/>
                  </a:lnTo>
                  <a:lnTo>
                    <a:pt x="29315" y="22258"/>
                  </a:lnTo>
                  <a:lnTo>
                    <a:pt x="29241" y="22159"/>
                  </a:lnTo>
                  <a:lnTo>
                    <a:pt x="29118" y="22036"/>
                  </a:lnTo>
                  <a:lnTo>
                    <a:pt x="29143" y="21320"/>
                  </a:lnTo>
                  <a:lnTo>
                    <a:pt x="29266" y="21271"/>
                  </a:lnTo>
                  <a:lnTo>
                    <a:pt x="29365" y="21172"/>
                  </a:lnTo>
                  <a:lnTo>
                    <a:pt x="29439" y="21073"/>
                  </a:lnTo>
                  <a:lnTo>
                    <a:pt x="29488" y="20975"/>
                  </a:lnTo>
                  <a:lnTo>
                    <a:pt x="29538" y="20728"/>
                  </a:lnTo>
                  <a:lnTo>
                    <a:pt x="29587" y="20481"/>
                  </a:lnTo>
                  <a:lnTo>
                    <a:pt x="31956" y="9747"/>
                  </a:lnTo>
                  <a:lnTo>
                    <a:pt x="31906" y="9574"/>
                  </a:lnTo>
                  <a:lnTo>
                    <a:pt x="31882" y="9402"/>
                  </a:lnTo>
                  <a:lnTo>
                    <a:pt x="31882" y="9056"/>
                  </a:lnTo>
                  <a:lnTo>
                    <a:pt x="31931" y="8711"/>
                  </a:lnTo>
                  <a:lnTo>
                    <a:pt x="32005" y="8365"/>
                  </a:lnTo>
                  <a:lnTo>
                    <a:pt x="32227" y="7551"/>
                  </a:lnTo>
                  <a:lnTo>
                    <a:pt x="32326" y="7502"/>
                  </a:lnTo>
                  <a:lnTo>
                    <a:pt x="32400" y="7428"/>
                  </a:lnTo>
                  <a:lnTo>
                    <a:pt x="32449" y="7329"/>
                  </a:lnTo>
                  <a:lnTo>
                    <a:pt x="32474" y="7255"/>
                  </a:lnTo>
                  <a:lnTo>
                    <a:pt x="32474" y="7057"/>
                  </a:lnTo>
                  <a:lnTo>
                    <a:pt x="32449" y="6860"/>
                  </a:lnTo>
                  <a:lnTo>
                    <a:pt x="32474" y="6835"/>
                  </a:lnTo>
                  <a:lnTo>
                    <a:pt x="30623" y="6144"/>
                  </a:lnTo>
                  <a:lnTo>
                    <a:pt x="29686" y="5824"/>
                  </a:lnTo>
                  <a:lnTo>
                    <a:pt x="28748" y="5527"/>
                  </a:lnTo>
                  <a:lnTo>
                    <a:pt x="27810" y="5231"/>
                  </a:lnTo>
                  <a:lnTo>
                    <a:pt x="26872" y="4960"/>
                  </a:lnTo>
                  <a:lnTo>
                    <a:pt x="25910" y="4713"/>
                  </a:lnTo>
                  <a:lnTo>
                    <a:pt x="24923" y="4491"/>
                  </a:lnTo>
                  <a:lnTo>
                    <a:pt x="23788" y="4220"/>
                  </a:lnTo>
                  <a:lnTo>
                    <a:pt x="22653" y="3948"/>
                  </a:lnTo>
                  <a:lnTo>
                    <a:pt x="21518" y="3652"/>
                  </a:lnTo>
                  <a:lnTo>
                    <a:pt x="20407" y="3307"/>
                  </a:lnTo>
                  <a:lnTo>
                    <a:pt x="19297" y="2936"/>
                  </a:lnTo>
                  <a:lnTo>
                    <a:pt x="18211" y="2542"/>
                  </a:lnTo>
                  <a:lnTo>
                    <a:pt x="17125" y="2073"/>
                  </a:lnTo>
                  <a:lnTo>
                    <a:pt x="16064" y="1579"/>
                  </a:lnTo>
                  <a:lnTo>
                    <a:pt x="14115" y="1061"/>
                  </a:lnTo>
                  <a:lnTo>
                    <a:pt x="10315" y="25"/>
                  </a:lnTo>
                  <a:lnTo>
                    <a:pt x="1019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717103" y="1467498"/>
              <a:ext cx="17" cy="442"/>
            </a:xfrm>
            <a:custGeom>
              <a:rect b="b" l="l" r="r" t="t"/>
              <a:pathLst>
                <a:path extrusionOk="0" h="26" w="1">
                  <a:moveTo>
                    <a:pt x="1" y="26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26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325421" y="1781050"/>
              <a:ext cx="193267" cy="111948"/>
            </a:xfrm>
            <a:custGeom>
              <a:rect b="b" l="l" r="r" t="t"/>
              <a:pathLst>
                <a:path extrusionOk="0" h="6590" w="11377">
                  <a:moveTo>
                    <a:pt x="11204" y="1"/>
                  </a:moveTo>
                  <a:lnTo>
                    <a:pt x="11204" y="149"/>
                  </a:lnTo>
                  <a:lnTo>
                    <a:pt x="11204" y="272"/>
                  </a:lnTo>
                  <a:lnTo>
                    <a:pt x="11130" y="396"/>
                  </a:lnTo>
                  <a:lnTo>
                    <a:pt x="11031" y="494"/>
                  </a:lnTo>
                  <a:lnTo>
                    <a:pt x="10908" y="568"/>
                  </a:lnTo>
                  <a:lnTo>
                    <a:pt x="10784" y="593"/>
                  </a:lnTo>
                  <a:lnTo>
                    <a:pt x="10759" y="593"/>
                  </a:lnTo>
                  <a:lnTo>
                    <a:pt x="10908" y="371"/>
                  </a:lnTo>
                  <a:lnTo>
                    <a:pt x="8785" y="519"/>
                  </a:lnTo>
                  <a:lnTo>
                    <a:pt x="7749" y="618"/>
                  </a:lnTo>
                  <a:lnTo>
                    <a:pt x="7231" y="667"/>
                  </a:lnTo>
                  <a:lnTo>
                    <a:pt x="6713" y="766"/>
                  </a:lnTo>
                  <a:lnTo>
                    <a:pt x="3801" y="1432"/>
                  </a:lnTo>
                  <a:lnTo>
                    <a:pt x="3455" y="1506"/>
                  </a:lnTo>
                  <a:lnTo>
                    <a:pt x="3307" y="1457"/>
                  </a:lnTo>
                  <a:lnTo>
                    <a:pt x="3233" y="1555"/>
                  </a:lnTo>
                  <a:lnTo>
                    <a:pt x="2419" y="1654"/>
                  </a:lnTo>
                  <a:lnTo>
                    <a:pt x="2024" y="1703"/>
                  </a:lnTo>
                  <a:lnTo>
                    <a:pt x="1654" y="1753"/>
                  </a:lnTo>
                  <a:lnTo>
                    <a:pt x="1309" y="1851"/>
                  </a:lnTo>
                  <a:lnTo>
                    <a:pt x="988" y="1950"/>
                  </a:lnTo>
                  <a:lnTo>
                    <a:pt x="840" y="2024"/>
                  </a:lnTo>
                  <a:lnTo>
                    <a:pt x="716" y="2098"/>
                  </a:lnTo>
                  <a:lnTo>
                    <a:pt x="618" y="2197"/>
                  </a:lnTo>
                  <a:lnTo>
                    <a:pt x="519" y="2296"/>
                  </a:lnTo>
                  <a:lnTo>
                    <a:pt x="272" y="2246"/>
                  </a:lnTo>
                  <a:lnTo>
                    <a:pt x="25" y="2148"/>
                  </a:lnTo>
                  <a:lnTo>
                    <a:pt x="1" y="2197"/>
                  </a:lnTo>
                  <a:lnTo>
                    <a:pt x="50" y="2493"/>
                  </a:lnTo>
                  <a:lnTo>
                    <a:pt x="50" y="2789"/>
                  </a:lnTo>
                  <a:lnTo>
                    <a:pt x="50" y="3406"/>
                  </a:lnTo>
                  <a:lnTo>
                    <a:pt x="25" y="4196"/>
                  </a:lnTo>
                  <a:lnTo>
                    <a:pt x="50" y="4985"/>
                  </a:lnTo>
                  <a:lnTo>
                    <a:pt x="99" y="5775"/>
                  </a:lnTo>
                  <a:lnTo>
                    <a:pt x="198" y="6565"/>
                  </a:lnTo>
                  <a:lnTo>
                    <a:pt x="346" y="6589"/>
                  </a:lnTo>
                  <a:lnTo>
                    <a:pt x="371" y="6565"/>
                  </a:lnTo>
                  <a:lnTo>
                    <a:pt x="420" y="6416"/>
                  </a:lnTo>
                  <a:lnTo>
                    <a:pt x="494" y="6293"/>
                  </a:lnTo>
                  <a:lnTo>
                    <a:pt x="568" y="6170"/>
                  </a:lnTo>
                  <a:lnTo>
                    <a:pt x="667" y="6071"/>
                  </a:lnTo>
                  <a:lnTo>
                    <a:pt x="963" y="6022"/>
                  </a:lnTo>
                  <a:lnTo>
                    <a:pt x="1259" y="5923"/>
                  </a:lnTo>
                  <a:lnTo>
                    <a:pt x="1851" y="5750"/>
                  </a:lnTo>
                  <a:lnTo>
                    <a:pt x="2147" y="5652"/>
                  </a:lnTo>
                  <a:lnTo>
                    <a:pt x="2444" y="5602"/>
                  </a:lnTo>
                  <a:lnTo>
                    <a:pt x="2740" y="5553"/>
                  </a:lnTo>
                  <a:lnTo>
                    <a:pt x="3061" y="5553"/>
                  </a:lnTo>
                  <a:lnTo>
                    <a:pt x="3061" y="5627"/>
                  </a:lnTo>
                  <a:lnTo>
                    <a:pt x="3036" y="5676"/>
                  </a:lnTo>
                  <a:lnTo>
                    <a:pt x="2912" y="5849"/>
                  </a:lnTo>
                  <a:lnTo>
                    <a:pt x="2912" y="5849"/>
                  </a:lnTo>
                  <a:lnTo>
                    <a:pt x="4541" y="5257"/>
                  </a:lnTo>
                  <a:lnTo>
                    <a:pt x="5232" y="5035"/>
                  </a:lnTo>
                  <a:lnTo>
                    <a:pt x="5948" y="4862"/>
                  </a:lnTo>
                  <a:lnTo>
                    <a:pt x="6663" y="4714"/>
                  </a:lnTo>
                  <a:lnTo>
                    <a:pt x="7404" y="4566"/>
                  </a:lnTo>
                  <a:lnTo>
                    <a:pt x="7502" y="4615"/>
                  </a:lnTo>
                  <a:lnTo>
                    <a:pt x="7552" y="4566"/>
                  </a:lnTo>
                  <a:lnTo>
                    <a:pt x="7848" y="4516"/>
                  </a:lnTo>
                  <a:lnTo>
                    <a:pt x="8243" y="4344"/>
                  </a:lnTo>
                  <a:lnTo>
                    <a:pt x="8637" y="4171"/>
                  </a:lnTo>
                  <a:lnTo>
                    <a:pt x="8810" y="4048"/>
                  </a:lnTo>
                  <a:lnTo>
                    <a:pt x="8983" y="3924"/>
                  </a:lnTo>
                  <a:lnTo>
                    <a:pt x="9131" y="3751"/>
                  </a:lnTo>
                  <a:lnTo>
                    <a:pt x="9279" y="3554"/>
                  </a:lnTo>
                  <a:lnTo>
                    <a:pt x="9452" y="3233"/>
                  </a:lnTo>
                  <a:lnTo>
                    <a:pt x="9674" y="2937"/>
                  </a:lnTo>
                  <a:lnTo>
                    <a:pt x="9871" y="2616"/>
                  </a:lnTo>
                  <a:lnTo>
                    <a:pt x="10118" y="2345"/>
                  </a:lnTo>
                  <a:lnTo>
                    <a:pt x="10241" y="2222"/>
                  </a:lnTo>
                  <a:lnTo>
                    <a:pt x="10217" y="2098"/>
                  </a:lnTo>
                  <a:lnTo>
                    <a:pt x="10217" y="1975"/>
                  </a:lnTo>
                  <a:lnTo>
                    <a:pt x="10315" y="1925"/>
                  </a:lnTo>
                  <a:lnTo>
                    <a:pt x="10488" y="1925"/>
                  </a:lnTo>
                  <a:lnTo>
                    <a:pt x="10587" y="1950"/>
                  </a:lnTo>
                  <a:lnTo>
                    <a:pt x="10611" y="1950"/>
                  </a:lnTo>
                  <a:lnTo>
                    <a:pt x="10710" y="1925"/>
                  </a:lnTo>
                  <a:lnTo>
                    <a:pt x="10735" y="1851"/>
                  </a:lnTo>
                  <a:lnTo>
                    <a:pt x="10858" y="1383"/>
                  </a:lnTo>
                  <a:lnTo>
                    <a:pt x="10932" y="1185"/>
                  </a:lnTo>
                  <a:lnTo>
                    <a:pt x="11031" y="1037"/>
                  </a:lnTo>
                  <a:lnTo>
                    <a:pt x="11204" y="815"/>
                  </a:lnTo>
                  <a:lnTo>
                    <a:pt x="11327" y="544"/>
                  </a:lnTo>
                  <a:lnTo>
                    <a:pt x="11376" y="420"/>
                  </a:lnTo>
                  <a:lnTo>
                    <a:pt x="11376" y="321"/>
                  </a:lnTo>
                  <a:lnTo>
                    <a:pt x="11327" y="198"/>
                  </a:lnTo>
                  <a:lnTo>
                    <a:pt x="11278" y="99"/>
                  </a:lnTo>
                  <a:lnTo>
                    <a:pt x="11204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452860" y="1813326"/>
              <a:ext cx="150492" cy="121580"/>
            </a:xfrm>
            <a:custGeom>
              <a:rect b="b" l="l" r="r" t="t"/>
              <a:pathLst>
                <a:path extrusionOk="0" h="7157" w="8859">
                  <a:moveTo>
                    <a:pt x="3381" y="1"/>
                  </a:moveTo>
                  <a:lnTo>
                    <a:pt x="3208" y="25"/>
                  </a:lnTo>
                  <a:lnTo>
                    <a:pt x="3109" y="50"/>
                  </a:lnTo>
                  <a:lnTo>
                    <a:pt x="3085" y="50"/>
                  </a:lnTo>
                  <a:lnTo>
                    <a:pt x="2986" y="25"/>
                  </a:lnTo>
                  <a:lnTo>
                    <a:pt x="2813" y="25"/>
                  </a:lnTo>
                  <a:lnTo>
                    <a:pt x="2715" y="75"/>
                  </a:lnTo>
                  <a:lnTo>
                    <a:pt x="2715" y="198"/>
                  </a:lnTo>
                  <a:lnTo>
                    <a:pt x="2739" y="322"/>
                  </a:lnTo>
                  <a:lnTo>
                    <a:pt x="2616" y="445"/>
                  </a:lnTo>
                  <a:lnTo>
                    <a:pt x="2369" y="716"/>
                  </a:lnTo>
                  <a:lnTo>
                    <a:pt x="2172" y="1037"/>
                  </a:lnTo>
                  <a:lnTo>
                    <a:pt x="1950" y="1333"/>
                  </a:lnTo>
                  <a:lnTo>
                    <a:pt x="1777" y="1654"/>
                  </a:lnTo>
                  <a:lnTo>
                    <a:pt x="1629" y="1851"/>
                  </a:lnTo>
                  <a:lnTo>
                    <a:pt x="1481" y="2024"/>
                  </a:lnTo>
                  <a:lnTo>
                    <a:pt x="1308" y="2148"/>
                  </a:lnTo>
                  <a:lnTo>
                    <a:pt x="1135" y="2271"/>
                  </a:lnTo>
                  <a:lnTo>
                    <a:pt x="741" y="2444"/>
                  </a:lnTo>
                  <a:lnTo>
                    <a:pt x="346" y="2616"/>
                  </a:lnTo>
                  <a:lnTo>
                    <a:pt x="50" y="2666"/>
                  </a:lnTo>
                  <a:lnTo>
                    <a:pt x="0" y="2715"/>
                  </a:lnTo>
                  <a:lnTo>
                    <a:pt x="99" y="2789"/>
                  </a:lnTo>
                  <a:lnTo>
                    <a:pt x="198" y="2863"/>
                  </a:lnTo>
                  <a:lnTo>
                    <a:pt x="272" y="2962"/>
                  </a:lnTo>
                  <a:lnTo>
                    <a:pt x="370" y="3061"/>
                  </a:lnTo>
                  <a:lnTo>
                    <a:pt x="321" y="3209"/>
                  </a:lnTo>
                  <a:lnTo>
                    <a:pt x="321" y="3381"/>
                  </a:lnTo>
                  <a:lnTo>
                    <a:pt x="346" y="3554"/>
                  </a:lnTo>
                  <a:lnTo>
                    <a:pt x="370" y="3727"/>
                  </a:lnTo>
                  <a:lnTo>
                    <a:pt x="469" y="4097"/>
                  </a:lnTo>
                  <a:lnTo>
                    <a:pt x="592" y="4467"/>
                  </a:lnTo>
                  <a:lnTo>
                    <a:pt x="889" y="5602"/>
                  </a:lnTo>
                  <a:lnTo>
                    <a:pt x="1135" y="6663"/>
                  </a:lnTo>
                  <a:lnTo>
                    <a:pt x="1061" y="6910"/>
                  </a:lnTo>
                  <a:lnTo>
                    <a:pt x="1012" y="7009"/>
                  </a:lnTo>
                  <a:lnTo>
                    <a:pt x="938" y="7107"/>
                  </a:lnTo>
                  <a:lnTo>
                    <a:pt x="1012" y="7132"/>
                  </a:lnTo>
                  <a:lnTo>
                    <a:pt x="1111" y="7157"/>
                  </a:lnTo>
                  <a:lnTo>
                    <a:pt x="1283" y="7157"/>
                  </a:lnTo>
                  <a:lnTo>
                    <a:pt x="1629" y="7132"/>
                  </a:lnTo>
                  <a:lnTo>
                    <a:pt x="1900" y="7058"/>
                  </a:lnTo>
                  <a:lnTo>
                    <a:pt x="2147" y="6959"/>
                  </a:lnTo>
                  <a:lnTo>
                    <a:pt x="2320" y="6811"/>
                  </a:lnTo>
                  <a:lnTo>
                    <a:pt x="2468" y="6639"/>
                  </a:lnTo>
                  <a:lnTo>
                    <a:pt x="2567" y="6441"/>
                  </a:lnTo>
                  <a:lnTo>
                    <a:pt x="2641" y="6244"/>
                  </a:lnTo>
                  <a:lnTo>
                    <a:pt x="2715" y="6022"/>
                  </a:lnTo>
                  <a:lnTo>
                    <a:pt x="2838" y="6096"/>
                  </a:lnTo>
                  <a:lnTo>
                    <a:pt x="2912" y="6120"/>
                  </a:lnTo>
                  <a:lnTo>
                    <a:pt x="3011" y="6145"/>
                  </a:lnTo>
                  <a:lnTo>
                    <a:pt x="3085" y="6120"/>
                  </a:lnTo>
                  <a:lnTo>
                    <a:pt x="3183" y="6096"/>
                  </a:lnTo>
                  <a:lnTo>
                    <a:pt x="3257" y="6071"/>
                  </a:lnTo>
                  <a:lnTo>
                    <a:pt x="3331" y="5997"/>
                  </a:lnTo>
                  <a:lnTo>
                    <a:pt x="3874" y="5479"/>
                  </a:lnTo>
                  <a:lnTo>
                    <a:pt x="4442" y="4936"/>
                  </a:lnTo>
                  <a:lnTo>
                    <a:pt x="4713" y="4689"/>
                  </a:lnTo>
                  <a:lnTo>
                    <a:pt x="4985" y="4492"/>
                  </a:lnTo>
                  <a:lnTo>
                    <a:pt x="5083" y="4393"/>
                  </a:lnTo>
                  <a:lnTo>
                    <a:pt x="5182" y="4294"/>
                  </a:lnTo>
                  <a:lnTo>
                    <a:pt x="5330" y="4048"/>
                  </a:lnTo>
                  <a:lnTo>
                    <a:pt x="5380" y="3974"/>
                  </a:lnTo>
                  <a:lnTo>
                    <a:pt x="5454" y="4146"/>
                  </a:lnTo>
                  <a:lnTo>
                    <a:pt x="5552" y="4294"/>
                  </a:lnTo>
                  <a:lnTo>
                    <a:pt x="5676" y="4418"/>
                  </a:lnTo>
                  <a:lnTo>
                    <a:pt x="5824" y="4492"/>
                  </a:lnTo>
                  <a:lnTo>
                    <a:pt x="5997" y="4516"/>
                  </a:lnTo>
                  <a:lnTo>
                    <a:pt x="6120" y="4516"/>
                  </a:lnTo>
                  <a:lnTo>
                    <a:pt x="6219" y="4492"/>
                  </a:lnTo>
                  <a:lnTo>
                    <a:pt x="6391" y="4393"/>
                  </a:lnTo>
                  <a:lnTo>
                    <a:pt x="6564" y="4270"/>
                  </a:lnTo>
                  <a:lnTo>
                    <a:pt x="6687" y="4146"/>
                  </a:lnTo>
                  <a:lnTo>
                    <a:pt x="6910" y="3949"/>
                  </a:lnTo>
                  <a:lnTo>
                    <a:pt x="7132" y="3776"/>
                  </a:lnTo>
                  <a:lnTo>
                    <a:pt x="7329" y="3678"/>
                  </a:lnTo>
                  <a:lnTo>
                    <a:pt x="7551" y="3603"/>
                  </a:lnTo>
                  <a:lnTo>
                    <a:pt x="7773" y="3554"/>
                  </a:lnTo>
                  <a:lnTo>
                    <a:pt x="7995" y="3480"/>
                  </a:lnTo>
                  <a:lnTo>
                    <a:pt x="8193" y="3406"/>
                  </a:lnTo>
                  <a:lnTo>
                    <a:pt x="8365" y="3307"/>
                  </a:lnTo>
                  <a:lnTo>
                    <a:pt x="8489" y="3184"/>
                  </a:lnTo>
                  <a:lnTo>
                    <a:pt x="8612" y="3061"/>
                  </a:lnTo>
                  <a:lnTo>
                    <a:pt x="8711" y="2937"/>
                  </a:lnTo>
                  <a:lnTo>
                    <a:pt x="8785" y="2789"/>
                  </a:lnTo>
                  <a:lnTo>
                    <a:pt x="8834" y="2616"/>
                  </a:lnTo>
                  <a:lnTo>
                    <a:pt x="8859" y="2444"/>
                  </a:lnTo>
                  <a:lnTo>
                    <a:pt x="8859" y="2271"/>
                  </a:lnTo>
                  <a:lnTo>
                    <a:pt x="8834" y="2098"/>
                  </a:lnTo>
                  <a:lnTo>
                    <a:pt x="8785" y="1901"/>
                  </a:lnTo>
                  <a:lnTo>
                    <a:pt x="8686" y="1703"/>
                  </a:lnTo>
                  <a:lnTo>
                    <a:pt x="8588" y="1506"/>
                  </a:lnTo>
                  <a:lnTo>
                    <a:pt x="8439" y="1284"/>
                  </a:lnTo>
                  <a:lnTo>
                    <a:pt x="8365" y="1210"/>
                  </a:lnTo>
                  <a:lnTo>
                    <a:pt x="8291" y="1136"/>
                  </a:lnTo>
                  <a:lnTo>
                    <a:pt x="8168" y="1111"/>
                  </a:lnTo>
                  <a:lnTo>
                    <a:pt x="8069" y="1087"/>
                  </a:lnTo>
                  <a:lnTo>
                    <a:pt x="8020" y="1087"/>
                  </a:lnTo>
                  <a:lnTo>
                    <a:pt x="7897" y="1111"/>
                  </a:lnTo>
                  <a:lnTo>
                    <a:pt x="7798" y="1161"/>
                  </a:lnTo>
                  <a:lnTo>
                    <a:pt x="7699" y="1259"/>
                  </a:lnTo>
                  <a:lnTo>
                    <a:pt x="7625" y="1358"/>
                  </a:lnTo>
                  <a:lnTo>
                    <a:pt x="7526" y="1555"/>
                  </a:lnTo>
                  <a:lnTo>
                    <a:pt x="7403" y="1753"/>
                  </a:lnTo>
                  <a:lnTo>
                    <a:pt x="7280" y="1901"/>
                  </a:lnTo>
                  <a:lnTo>
                    <a:pt x="7156" y="2024"/>
                  </a:lnTo>
                  <a:lnTo>
                    <a:pt x="7008" y="2123"/>
                  </a:lnTo>
                  <a:lnTo>
                    <a:pt x="6885" y="2197"/>
                  </a:lnTo>
                  <a:lnTo>
                    <a:pt x="6737" y="2246"/>
                  </a:lnTo>
                  <a:lnTo>
                    <a:pt x="6589" y="2271"/>
                  </a:lnTo>
                  <a:lnTo>
                    <a:pt x="6465" y="2246"/>
                  </a:lnTo>
                  <a:lnTo>
                    <a:pt x="6317" y="2197"/>
                  </a:lnTo>
                  <a:lnTo>
                    <a:pt x="6169" y="2148"/>
                  </a:lnTo>
                  <a:lnTo>
                    <a:pt x="6046" y="2049"/>
                  </a:lnTo>
                  <a:lnTo>
                    <a:pt x="5898" y="1950"/>
                  </a:lnTo>
                  <a:lnTo>
                    <a:pt x="5750" y="1802"/>
                  </a:lnTo>
                  <a:lnTo>
                    <a:pt x="5626" y="1654"/>
                  </a:lnTo>
                  <a:lnTo>
                    <a:pt x="5478" y="1481"/>
                  </a:lnTo>
                  <a:lnTo>
                    <a:pt x="5330" y="1235"/>
                  </a:lnTo>
                  <a:lnTo>
                    <a:pt x="5034" y="815"/>
                  </a:lnTo>
                  <a:lnTo>
                    <a:pt x="4861" y="593"/>
                  </a:lnTo>
                  <a:lnTo>
                    <a:pt x="4664" y="420"/>
                  </a:lnTo>
                  <a:lnTo>
                    <a:pt x="4442" y="248"/>
                  </a:lnTo>
                  <a:lnTo>
                    <a:pt x="4170" y="99"/>
                  </a:lnTo>
                  <a:lnTo>
                    <a:pt x="4047" y="50"/>
                  </a:lnTo>
                  <a:lnTo>
                    <a:pt x="3874" y="25"/>
                  </a:lnTo>
                  <a:lnTo>
                    <a:pt x="3726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6263808" y="1553861"/>
              <a:ext cx="135407" cy="266194"/>
            </a:xfrm>
            <a:custGeom>
              <a:rect b="b" l="l" r="r" t="t"/>
              <a:pathLst>
                <a:path extrusionOk="0" h="15670" w="7971">
                  <a:moveTo>
                    <a:pt x="7428" y="0"/>
                  </a:moveTo>
                  <a:lnTo>
                    <a:pt x="5923" y="370"/>
                  </a:lnTo>
                  <a:lnTo>
                    <a:pt x="2468" y="1185"/>
                  </a:lnTo>
                  <a:lnTo>
                    <a:pt x="1604" y="1431"/>
                  </a:lnTo>
                  <a:lnTo>
                    <a:pt x="1259" y="1530"/>
                  </a:lnTo>
                  <a:lnTo>
                    <a:pt x="963" y="1629"/>
                  </a:lnTo>
                  <a:lnTo>
                    <a:pt x="716" y="1752"/>
                  </a:lnTo>
                  <a:lnTo>
                    <a:pt x="494" y="1876"/>
                  </a:lnTo>
                  <a:lnTo>
                    <a:pt x="346" y="2024"/>
                  </a:lnTo>
                  <a:lnTo>
                    <a:pt x="198" y="2172"/>
                  </a:lnTo>
                  <a:lnTo>
                    <a:pt x="99" y="2394"/>
                  </a:lnTo>
                  <a:lnTo>
                    <a:pt x="25" y="2616"/>
                  </a:lnTo>
                  <a:lnTo>
                    <a:pt x="0" y="2887"/>
                  </a:lnTo>
                  <a:lnTo>
                    <a:pt x="0" y="3208"/>
                  </a:lnTo>
                  <a:lnTo>
                    <a:pt x="50" y="3504"/>
                  </a:lnTo>
                  <a:lnTo>
                    <a:pt x="99" y="3677"/>
                  </a:lnTo>
                  <a:lnTo>
                    <a:pt x="148" y="3825"/>
                  </a:lnTo>
                  <a:lnTo>
                    <a:pt x="247" y="3998"/>
                  </a:lnTo>
                  <a:lnTo>
                    <a:pt x="346" y="4146"/>
                  </a:lnTo>
                  <a:lnTo>
                    <a:pt x="444" y="4269"/>
                  </a:lnTo>
                  <a:lnTo>
                    <a:pt x="593" y="4393"/>
                  </a:lnTo>
                  <a:lnTo>
                    <a:pt x="617" y="4689"/>
                  </a:lnTo>
                  <a:lnTo>
                    <a:pt x="667" y="4960"/>
                  </a:lnTo>
                  <a:lnTo>
                    <a:pt x="839" y="5528"/>
                  </a:lnTo>
                  <a:lnTo>
                    <a:pt x="913" y="5799"/>
                  </a:lnTo>
                  <a:lnTo>
                    <a:pt x="963" y="6095"/>
                  </a:lnTo>
                  <a:lnTo>
                    <a:pt x="963" y="6367"/>
                  </a:lnTo>
                  <a:lnTo>
                    <a:pt x="938" y="6515"/>
                  </a:lnTo>
                  <a:lnTo>
                    <a:pt x="913" y="6663"/>
                  </a:lnTo>
                  <a:lnTo>
                    <a:pt x="839" y="7033"/>
                  </a:lnTo>
                  <a:lnTo>
                    <a:pt x="815" y="7403"/>
                  </a:lnTo>
                  <a:lnTo>
                    <a:pt x="839" y="7749"/>
                  </a:lnTo>
                  <a:lnTo>
                    <a:pt x="913" y="8094"/>
                  </a:lnTo>
                  <a:lnTo>
                    <a:pt x="1012" y="8439"/>
                  </a:lnTo>
                  <a:lnTo>
                    <a:pt x="1160" y="8760"/>
                  </a:lnTo>
                  <a:lnTo>
                    <a:pt x="1333" y="9081"/>
                  </a:lnTo>
                  <a:lnTo>
                    <a:pt x="1530" y="9377"/>
                  </a:lnTo>
                  <a:lnTo>
                    <a:pt x="1530" y="9797"/>
                  </a:lnTo>
                  <a:lnTo>
                    <a:pt x="1530" y="9994"/>
                  </a:lnTo>
                  <a:lnTo>
                    <a:pt x="1555" y="10167"/>
                  </a:lnTo>
                  <a:lnTo>
                    <a:pt x="1604" y="10265"/>
                  </a:lnTo>
                  <a:lnTo>
                    <a:pt x="1629" y="10340"/>
                  </a:lnTo>
                  <a:lnTo>
                    <a:pt x="1703" y="10414"/>
                  </a:lnTo>
                  <a:lnTo>
                    <a:pt x="1752" y="10463"/>
                  </a:lnTo>
                  <a:lnTo>
                    <a:pt x="1851" y="10512"/>
                  </a:lnTo>
                  <a:lnTo>
                    <a:pt x="1950" y="10537"/>
                  </a:lnTo>
                  <a:lnTo>
                    <a:pt x="2098" y="10562"/>
                  </a:lnTo>
                  <a:lnTo>
                    <a:pt x="2246" y="10586"/>
                  </a:lnTo>
                  <a:lnTo>
                    <a:pt x="2246" y="10734"/>
                  </a:lnTo>
                  <a:lnTo>
                    <a:pt x="2270" y="10858"/>
                  </a:lnTo>
                  <a:lnTo>
                    <a:pt x="2320" y="10907"/>
                  </a:lnTo>
                  <a:lnTo>
                    <a:pt x="2345" y="10981"/>
                  </a:lnTo>
                  <a:lnTo>
                    <a:pt x="2419" y="11006"/>
                  </a:lnTo>
                  <a:lnTo>
                    <a:pt x="2493" y="11055"/>
                  </a:lnTo>
                  <a:lnTo>
                    <a:pt x="2567" y="11425"/>
                  </a:lnTo>
                  <a:lnTo>
                    <a:pt x="2616" y="11820"/>
                  </a:lnTo>
                  <a:lnTo>
                    <a:pt x="2641" y="12634"/>
                  </a:lnTo>
                  <a:lnTo>
                    <a:pt x="2690" y="13029"/>
                  </a:lnTo>
                  <a:lnTo>
                    <a:pt x="2739" y="13227"/>
                  </a:lnTo>
                  <a:lnTo>
                    <a:pt x="2789" y="13399"/>
                  </a:lnTo>
                  <a:lnTo>
                    <a:pt x="2863" y="13597"/>
                  </a:lnTo>
                  <a:lnTo>
                    <a:pt x="2937" y="13770"/>
                  </a:lnTo>
                  <a:lnTo>
                    <a:pt x="3060" y="13942"/>
                  </a:lnTo>
                  <a:lnTo>
                    <a:pt x="3184" y="14115"/>
                  </a:lnTo>
                  <a:lnTo>
                    <a:pt x="3159" y="14337"/>
                  </a:lnTo>
                  <a:lnTo>
                    <a:pt x="3159" y="14436"/>
                  </a:lnTo>
                  <a:lnTo>
                    <a:pt x="3184" y="14534"/>
                  </a:lnTo>
                  <a:lnTo>
                    <a:pt x="3208" y="14609"/>
                  </a:lnTo>
                  <a:lnTo>
                    <a:pt x="3258" y="14707"/>
                  </a:lnTo>
                  <a:lnTo>
                    <a:pt x="3332" y="14781"/>
                  </a:lnTo>
                  <a:lnTo>
                    <a:pt x="3430" y="14831"/>
                  </a:lnTo>
                  <a:lnTo>
                    <a:pt x="3554" y="15176"/>
                  </a:lnTo>
                  <a:lnTo>
                    <a:pt x="3628" y="15497"/>
                  </a:lnTo>
                  <a:lnTo>
                    <a:pt x="3652" y="15522"/>
                  </a:lnTo>
                  <a:lnTo>
                    <a:pt x="3899" y="15620"/>
                  </a:lnTo>
                  <a:lnTo>
                    <a:pt x="4146" y="15670"/>
                  </a:lnTo>
                  <a:lnTo>
                    <a:pt x="4245" y="15571"/>
                  </a:lnTo>
                  <a:lnTo>
                    <a:pt x="4343" y="15472"/>
                  </a:lnTo>
                  <a:lnTo>
                    <a:pt x="4467" y="15398"/>
                  </a:lnTo>
                  <a:lnTo>
                    <a:pt x="4615" y="15324"/>
                  </a:lnTo>
                  <a:lnTo>
                    <a:pt x="4936" y="15225"/>
                  </a:lnTo>
                  <a:lnTo>
                    <a:pt x="5281" y="15127"/>
                  </a:lnTo>
                  <a:lnTo>
                    <a:pt x="5651" y="15077"/>
                  </a:lnTo>
                  <a:lnTo>
                    <a:pt x="6046" y="15028"/>
                  </a:lnTo>
                  <a:lnTo>
                    <a:pt x="6860" y="14929"/>
                  </a:lnTo>
                  <a:lnTo>
                    <a:pt x="6934" y="14831"/>
                  </a:lnTo>
                  <a:lnTo>
                    <a:pt x="6811" y="14757"/>
                  </a:lnTo>
                  <a:lnTo>
                    <a:pt x="6712" y="14683"/>
                  </a:lnTo>
                  <a:lnTo>
                    <a:pt x="6564" y="14510"/>
                  </a:lnTo>
                  <a:lnTo>
                    <a:pt x="6589" y="14362"/>
                  </a:lnTo>
                  <a:lnTo>
                    <a:pt x="6589" y="14214"/>
                  </a:lnTo>
                  <a:lnTo>
                    <a:pt x="6564" y="13868"/>
                  </a:lnTo>
                  <a:lnTo>
                    <a:pt x="6515" y="13227"/>
                  </a:lnTo>
                  <a:lnTo>
                    <a:pt x="6465" y="12560"/>
                  </a:lnTo>
                  <a:lnTo>
                    <a:pt x="6342" y="11450"/>
                  </a:lnTo>
                  <a:lnTo>
                    <a:pt x="6268" y="10932"/>
                  </a:lnTo>
                  <a:lnTo>
                    <a:pt x="6169" y="10389"/>
                  </a:lnTo>
                  <a:lnTo>
                    <a:pt x="6145" y="10167"/>
                  </a:lnTo>
                  <a:lnTo>
                    <a:pt x="6145" y="9969"/>
                  </a:lnTo>
                  <a:lnTo>
                    <a:pt x="6145" y="9575"/>
                  </a:lnTo>
                  <a:lnTo>
                    <a:pt x="6219" y="9180"/>
                  </a:lnTo>
                  <a:lnTo>
                    <a:pt x="6317" y="8810"/>
                  </a:lnTo>
                  <a:lnTo>
                    <a:pt x="6416" y="8193"/>
                  </a:lnTo>
                  <a:lnTo>
                    <a:pt x="6564" y="7576"/>
                  </a:lnTo>
                  <a:lnTo>
                    <a:pt x="6663" y="7230"/>
                  </a:lnTo>
                  <a:lnTo>
                    <a:pt x="6712" y="6885"/>
                  </a:lnTo>
                  <a:lnTo>
                    <a:pt x="6712" y="6712"/>
                  </a:lnTo>
                  <a:lnTo>
                    <a:pt x="6688" y="6564"/>
                  </a:lnTo>
                  <a:lnTo>
                    <a:pt x="6638" y="6367"/>
                  </a:lnTo>
                  <a:lnTo>
                    <a:pt x="6539" y="5997"/>
                  </a:lnTo>
                  <a:lnTo>
                    <a:pt x="6490" y="5799"/>
                  </a:lnTo>
                  <a:lnTo>
                    <a:pt x="6465" y="5626"/>
                  </a:lnTo>
                  <a:lnTo>
                    <a:pt x="6465" y="5454"/>
                  </a:lnTo>
                  <a:lnTo>
                    <a:pt x="6490" y="5256"/>
                  </a:lnTo>
                  <a:lnTo>
                    <a:pt x="6539" y="5133"/>
                  </a:lnTo>
                  <a:lnTo>
                    <a:pt x="6613" y="5034"/>
                  </a:lnTo>
                  <a:lnTo>
                    <a:pt x="6762" y="4812"/>
                  </a:lnTo>
                  <a:lnTo>
                    <a:pt x="6786" y="4763"/>
                  </a:lnTo>
                  <a:lnTo>
                    <a:pt x="6811" y="4713"/>
                  </a:lnTo>
                  <a:lnTo>
                    <a:pt x="6860" y="4689"/>
                  </a:lnTo>
                  <a:lnTo>
                    <a:pt x="6934" y="4664"/>
                  </a:lnTo>
                  <a:lnTo>
                    <a:pt x="7008" y="4615"/>
                  </a:lnTo>
                  <a:lnTo>
                    <a:pt x="7033" y="4541"/>
                  </a:lnTo>
                  <a:lnTo>
                    <a:pt x="7058" y="4467"/>
                  </a:lnTo>
                  <a:lnTo>
                    <a:pt x="7132" y="4442"/>
                  </a:lnTo>
                  <a:lnTo>
                    <a:pt x="7206" y="4417"/>
                  </a:lnTo>
                  <a:lnTo>
                    <a:pt x="7206" y="4442"/>
                  </a:lnTo>
                  <a:lnTo>
                    <a:pt x="7230" y="4417"/>
                  </a:lnTo>
                  <a:lnTo>
                    <a:pt x="7280" y="4319"/>
                  </a:lnTo>
                  <a:lnTo>
                    <a:pt x="7354" y="4220"/>
                  </a:lnTo>
                  <a:lnTo>
                    <a:pt x="7428" y="4170"/>
                  </a:lnTo>
                  <a:lnTo>
                    <a:pt x="7527" y="4146"/>
                  </a:lnTo>
                  <a:lnTo>
                    <a:pt x="7650" y="3998"/>
                  </a:lnTo>
                  <a:lnTo>
                    <a:pt x="7749" y="3850"/>
                  </a:lnTo>
                  <a:lnTo>
                    <a:pt x="7847" y="3455"/>
                  </a:lnTo>
                  <a:lnTo>
                    <a:pt x="7971" y="3060"/>
                  </a:lnTo>
                  <a:lnTo>
                    <a:pt x="7971" y="2887"/>
                  </a:lnTo>
                  <a:lnTo>
                    <a:pt x="7971" y="2690"/>
                  </a:lnTo>
                  <a:lnTo>
                    <a:pt x="7946" y="2517"/>
                  </a:lnTo>
                  <a:lnTo>
                    <a:pt x="7897" y="2295"/>
                  </a:lnTo>
                  <a:lnTo>
                    <a:pt x="7798" y="1900"/>
                  </a:lnTo>
                  <a:lnTo>
                    <a:pt x="7749" y="1826"/>
                  </a:lnTo>
                  <a:lnTo>
                    <a:pt x="7699" y="1728"/>
                  </a:lnTo>
                  <a:lnTo>
                    <a:pt x="7675" y="1629"/>
                  </a:lnTo>
                  <a:lnTo>
                    <a:pt x="7675" y="1530"/>
                  </a:lnTo>
                  <a:lnTo>
                    <a:pt x="7675" y="1308"/>
                  </a:lnTo>
                  <a:lnTo>
                    <a:pt x="7699" y="1086"/>
                  </a:lnTo>
                  <a:lnTo>
                    <a:pt x="7650" y="815"/>
                  </a:lnTo>
                  <a:lnTo>
                    <a:pt x="7576" y="518"/>
                  </a:lnTo>
                  <a:lnTo>
                    <a:pt x="7551" y="469"/>
                  </a:lnTo>
                  <a:lnTo>
                    <a:pt x="7452" y="494"/>
                  </a:lnTo>
                  <a:lnTo>
                    <a:pt x="745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368178" y="1516132"/>
              <a:ext cx="147570" cy="290503"/>
            </a:xfrm>
            <a:custGeom>
              <a:rect b="b" l="l" r="r" t="t"/>
              <a:pathLst>
                <a:path extrusionOk="0" h="17101" w="8687">
                  <a:moveTo>
                    <a:pt x="2271" y="0"/>
                  </a:moveTo>
                  <a:lnTo>
                    <a:pt x="2098" y="50"/>
                  </a:lnTo>
                  <a:lnTo>
                    <a:pt x="1901" y="99"/>
                  </a:lnTo>
                  <a:lnTo>
                    <a:pt x="1728" y="198"/>
                  </a:lnTo>
                  <a:lnTo>
                    <a:pt x="1580" y="321"/>
                  </a:lnTo>
                  <a:lnTo>
                    <a:pt x="1457" y="469"/>
                  </a:lnTo>
                  <a:lnTo>
                    <a:pt x="1358" y="642"/>
                  </a:lnTo>
                  <a:lnTo>
                    <a:pt x="1308" y="864"/>
                  </a:lnTo>
                  <a:lnTo>
                    <a:pt x="1284" y="1086"/>
                  </a:lnTo>
                  <a:lnTo>
                    <a:pt x="1284" y="1333"/>
                  </a:lnTo>
                  <a:lnTo>
                    <a:pt x="1308" y="2221"/>
                  </a:lnTo>
                  <a:lnTo>
                    <a:pt x="1308" y="2715"/>
                  </a:lnTo>
                  <a:lnTo>
                    <a:pt x="1407" y="2690"/>
                  </a:lnTo>
                  <a:lnTo>
                    <a:pt x="1432" y="2739"/>
                  </a:lnTo>
                  <a:lnTo>
                    <a:pt x="1506" y="3036"/>
                  </a:lnTo>
                  <a:lnTo>
                    <a:pt x="1555" y="3307"/>
                  </a:lnTo>
                  <a:lnTo>
                    <a:pt x="1531" y="3529"/>
                  </a:lnTo>
                  <a:lnTo>
                    <a:pt x="1531" y="3751"/>
                  </a:lnTo>
                  <a:lnTo>
                    <a:pt x="1531" y="3850"/>
                  </a:lnTo>
                  <a:lnTo>
                    <a:pt x="1555" y="3949"/>
                  </a:lnTo>
                  <a:lnTo>
                    <a:pt x="1605" y="4047"/>
                  </a:lnTo>
                  <a:lnTo>
                    <a:pt x="1654" y="4121"/>
                  </a:lnTo>
                  <a:lnTo>
                    <a:pt x="1753" y="4516"/>
                  </a:lnTo>
                  <a:lnTo>
                    <a:pt x="1802" y="4738"/>
                  </a:lnTo>
                  <a:lnTo>
                    <a:pt x="1827" y="4911"/>
                  </a:lnTo>
                  <a:lnTo>
                    <a:pt x="1827" y="5108"/>
                  </a:lnTo>
                  <a:lnTo>
                    <a:pt x="1827" y="5281"/>
                  </a:lnTo>
                  <a:lnTo>
                    <a:pt x="1703" y="5676"/>
                  </a:lnTo>
                  <a:lnTo>
                    <a:pt x="1605" y="6071"/>
                  </a:lnTo>
                  <a:lnTo>
                    <a:pt x="1506" y="6219"/>
                  </a:lnTo>
                  <a:lnTo>
                    <a:pt x="1383" y="6367"/>
                  </a:lnTo>
                  <a:lnTo>
                    <a:pt x="1284" y="6391"/>
                  </a:lnTo>
                  <a:lnTo>
                    <a:pt x="1210" y="6441"/>
                  </a:lnTo>
                  <a:lnTo>
                    <a:pt x="1136" y="6540"/>
                  </a:lnTo>
                  <a:lnTo>
                    <a:pt x="1086" y="6638"/>
                  </a:lnTo>
                  <a:lnTo>
                    <a:pt x="1062" y="6663"/>
                  </a:lnTo>
                  <a:lnTo>
                    <a:pt x="1062" y="6638"/>
                  </a:lnTo>
                  <a:lnTo>
                    <a:pt x="988" y="6663"/>
                  </a:lnTo>
                  <a:lnTo>
                    <a:pt x="914" y="6688"/>
                  </a:lnTo>
                  <a:lnTo>
                    <a:pt x="889" y="6762"/>
                  </a:lnTo>
                  <a:lnTo>
                    <a:pt x="864" y="6836"/>
                  </a:lnTo>
                  <a:lnTo>
                    <a:pt x="790" y="6885"/>
                  </a:lnTo>
                  <a:lnTo>
                    <a:pt x="716" y="6910"/>
                  </a:lnTo>
                  <a:lnTo>
                    <a:pt x="667" y="6934"/>
                  </a:lnTo>
                  <a:lnTo>
                    <a:pt x="642" y="6984"/>
                  </a:lnTo>
                  <a:lnTo>
                    <a:pt x="618" y="7033"/>
                  </a:lnTo>
                  <a:lnTo>
                    <a:pt x="469" y="7255"/>
                  </a:lnTo>
                  <a:lnTo>
                    <a:pt x="395" y="7354"/>
                  </a:lnTo>
                  <a:lnTo>
                    <a:pt x="346" y="7477"/>
                  </a:lnTo>
                  <a:lnTo>
                    <a:pt x="321" y="7675"/>
                  </a:lnTo>
                  <a:lnTo>
                    <a:pt x="321" y="7847"/>
                  </a:lnTo>
                  <a:lnTo>
                    <a:pt x="346" y="8020"/>
                  </a:lnTo>
                  <a:lnTo>
                    <a:pt x="395" y="8218"/>
                  </a:lnTo>
                  <a:lnTo>
                    <a:pt x="494" y="8588"/>
                  </a:lnTo>
                  <a:lnTo>
                    <a:pt x="544" y="8785"/>
                  </a:lnTo>
                  <a:lnTo>
                    <a:pt x="568" y="8933"/>
                  </a:lnTo>
                  <a:lnTo>
                    <a:pt x="568" y="9106"/>
                  </a:lnTo>
                  <a:lnTo>
                    <a:pt x="519" y="9451"/>
                  </a:lnTo>
                  <a:lnTo>
                    <a:pt x="420" y="9797"/>
                  </a:lnTo>
                  <a:lnTo>
                    <a:pt x="272" y="10414"/>
                  </a:lnTo>
                  <a:lnTo>
                    <a:pt x="173" y="11031"/>
                  </a:lnTo>
                  <a:lnTo>
                    <a:pt x="75" y="11401"/>
                  </a:lnTo>
                  <a:lnTo>
                    <a:pt x="1" y="11796"/>
                  </a:lnTo>
                  <a:lnTo>
                    <a:pt x="1" y="12190"/>
                  </a:lnTo>
                  <a:lnTo>
                    <a:pt x="1" y="12388"/>
                  </a:lnTo>
                  <a:lnTo>
                    <a:pt x="25" y="12610"/>
                  </a:lnTo>
                  <a:lnTo>
                    <a:pt x="124" y="13153"/>
                  </a:lnTo>
                  <a:lnTo>
                    <a:pt x="198" y="13671"/>
                  </a:lnTo>
                  <a:lnTo>
                    <a:pt x="321" y="14781"/>
                  </a:lnTo>
                  <a:lnTo>
                    <a:pt x="371" y="15448"/>
                  </a:lnTo>
                  <a:lnTo>
                    <a:pt x="420" y="16089"/>
                  </a:lnTo>
                  <a:lnTo>
                    <a:pt x="445" y="16435"/>
                  </a:lnTo>
                  <a:lnTo>
                    <a:pt x="445" y="16583"/>
                  </a:lnTo>
                  <a:lnTo>
                    <a:pt x="420" y="16731"/>
                  </a:lnTo>
                  <a:lnTo>
                    <a:pt x="568" y="16904"/>
                  </a:lnTo>
                  <a:lnTo>
                    <a:pt x="667" y="16978"/>
                  </a:lnTo>
                  <a:lnTo>
                    <a:pt x="790" y="17052"/>
                  </a:lnTo>
                  <a:lnTo>
                    <a:pt x="938" y="17101"/>
                  </a:lnTo>
                  <a:lnTo>
                    <a:pt x="1284" y="17027"/>
                  </a:lnTo>
                  <a:lnTo>
                    <a:pt x="4196" y="16361"/>
                  </a:lnTo>
                  <a:lnTo>
                    <a:pt x="4714" y="16262"/>
                  </a:lnTo>
                  <a:lnTo>
                    <a:pt x="5232" y="16213"/>
                  </a:lnTo>
                  <a:lnTo>
                    <a:pt x="6268" y="16114"/>
                  </a:lnTo>
                  <a:lnTo>
                    <a:pt x="8391" y="15966"/>
                  </a:lnTo>
                  <a:lnTo>
                    <a:pt x="8242" y="16188"/>
                  </a:lnTo>
                  <a:lnTo>
                    <a:pt x="8267" y="16188"/>
                  </a:lnTo>
                  <a:lnTo>
                    <a:pt x="8391" y="16163"/>
                  </a:lnTo>
                  <a:lnTo>
                    <a:pt x="8514" y="16089"/>
                  </a:lnTo>
                  <a:lnTo>
                    <a:pt x="8613" y="15991"/>
                  </a:lnTo>
                  <a:lnTo>
                    <a:pt x="8687" y="15867"/>
                  </a:lnTo>
                  <a:lnTo>
                    <a:pt x="8687" y="15744"/>
                  </a:lnTo>
                  <a:lnTo>
                    <a:pt x="8687" y="15596"/>
                  </a:lnTo>
                  <a:lnTo>
                    <a:pt x="8637" y="15472"/>
                  </a:lnTo>
                  <a:lnTo>
                    <a:pt x="8539" y="15349"/>
                  </a:lnTo>
                  <a:lnTo>
                    <a:pt x="8489" y="15250"/>
                  </a:lnTo>
                  <a:lnTo>
                    <a:pt x="8415" y="15127"/>
                  </a:lnTo>
                  <a:lnTo>
                    <a:pt x="8168" y="14633"/>
                  </a:lnTo>
                  <a:lnTo>
                    <a:pt x="8045" y="14362"/>
                  </a:lnTo>
                  <a:lnTo>
                    <a:pt x="7996" y="14436"/>
                  </a:lnTo>
                  <a:lnTo>
                    <a:pt x="7922" y="14485"/>
                  </a:lnTo>
                  <a:lnTo>
                    <a:pt x="7823" y="14535"/>
                  </a:lnTo>
                  <a:lnTo>
                    <a:pt x="7749" y="14535"/>
                  </a:lnTo>
                  <a:lnTo>
                    <a:pt x="7675" y="14559"/>
                  </a:lnTo>
                  <a:lnTo>
                    <a:pt x="7601" y="14535"/>
                  </a:lnTo>
                  <a:lnTo>
                    <a:pt x="7453" y="14189"/>
                  </a:lnTo>
                  <a:lnTo>
                    <a:pt x="7329" y="13819"/>
                  </a:lnTo>
                  <a:lnTo>
                    <a:pt x="7058" y="12783"/>
                  </a:lnTo>
                  <a:lnTo>
                    <a:pt x="6787" y="11771"/>
                  </a:lnTo>
                  <a:lnTo>
                    <a:pt x="6614" y="11253"/>
                  </a:lnTo>
                  <a:lnTo>
                    <a:pt x="6441" y="10759"/>
                  </a:lnTo>
                  <a:lnTo>
                    <a:pt x="6244" y="10266"/>
                  </a:lnTo>
                  <a:lnTo>
                    <a:pt x="6022" y="9772"/>
                  </a:lnTo>
                  <a:lnTo>
                    <a:pt x="6022" y="9723"/>
                  </a:lnTo>
                  <a:lnTo>
                    <a:pt x="6022" y="9673"/>
                  </a:lnTo>
                  <a:lnTo>
                    <a:pt x="4516" y="5380"/>
                  </a:lnTo>
                  <a:lnTo>
                    <a:pt x="3036" y="1086"/>
                  </a:lnTo>
                  <a:lnTo>
                    <a:pt x="2962" y="889"/>
                  </a:lnTo>
                  <a:lnTo>
                    <a:pt x="2863" y="741"/>
                  </a:lnTo>
                  <a:lnTo>
                    <a:pt x="2764" y="593"/>
                  </a:lnTo>
                  <a:lnTo>
                    <a:pt x="2641" y="519"/>
                  </a:lnTo>
                  <a:lnTo>
                    <a:pt x="2592" y="272"/>
                  </a:lnTo>
                  <a:lnTo>
                    <a:pt x="2592" y="148"/>
                  </a:lnTo>
                  <a:lnTo>
                    <a:pt x="2592" y="25"/>
                  </a:lnTo>
                  <a:lnTo>
                    <a:pt x="2419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412193" y="1259165"/>
              <a:ext cx="312723" cy="504308"/>
            </a:xfrm>
            <a:custGeom>
              <a:rect b="b" l="l" r="r" t="t"/>
              <a:pathLst>
                <a:path extrusionOk="0" h="29687" w="18409">
                  <a:moveTo>
                    <a:pt x="4812" y="1"/>
                  </a:moveTo>
                  <a:lnTo>
                    <a:pt x="4615" y="26"/>
                  </a:lnTo>
                  <a:lnTo>
                    <a:pt x="4418" y="75"/>
                  </a:lnTo>
                  <a:lnTo>
                    <a:pt x="4245" y="149"/>
                  </a:lnTo>
                  <a:lnTo>
                    <a:pt x="4122" y="223"/>
                  </a:lnTo>
                  <a:lnTo>
                    <a:pt x="3973" y="322"/>
                  </a:lnTo>
                  <a:lnTo>
                    <a:pt x="3850" y="420"/>
                  </a:lnTo>
                  <a:lnTo>
                    <a:pt x="3751" y="544"/>
                  </a:lnTo>
                  <a:lnTo>
                    <a:pt x="3677" y="667"/>
                  </a:lnTo>
                  <a:lnTo>
                    <a:pt x="3554" y="939"/>
                  </a:lnTo>
                  <a:lnTo>
                    <a:pt x="3505" y="1161"/>
                  </a:lnTo>
                  <a:lnTo>
                    <a:pt x="3455" y="1309"/>
                  </a:lnTo>
                  <a:lnTo>
                    <a:pt x="2518" y="4270"/>
                  </a:lnTo>
                  <a:lnTo>
                    <a:pt x="2246" y="5059"/>
                  </a:lnTo>
                  <a:lnTo>
                    <a:pt x="2172" y="5331"/>
                  </a:lnTo>
                  <a:lnTo>
                    <a:pt x="2098" y="5627"/>
                  </a:lnTo>
                  <a:lnTo>
                    <a:pt x="2049" y="5898"/>
                  </a:lnTo>
                  <a:lnTo>
                    <a:pt x="2024" y="6195"/>
                  </a:lnTo>
                  <a:lnTo>
                    <a:pt x="2049" y="6515"/>
                  </a:lnTo>
                  <a:lnTo>
                    <a:pt x="2098" y="6663"/>
                  </a:lnTo>
                  <a:lnTo>
                    <a:pt x="2147" y="6811"/>
                  </a:lnTo>
                  <a:lnTo>
                    <a:pt x="2197" y="6984"/>
                  </a:lnTo>
                  <a:lnTo>
                    <a:pt x="2296" y="7132"/>
                  </a:lnTo>
                  <a:lnTo>
                    <a:pt x="2419" y="7280"/>
                  </a:lnTo>
                  <a:lnTo>
                    <a:pt x="2542" y="7428"/>
                  </a:lnTo>
                  <a:lnTo>
                    <a:pt x="2567" y="7478"/>
                  </a:lnTo>
                  <a:lnTo>
                    <a:pt x="2567" y="7527"/>
                  </a:lnTo>
                  <a:lnTo>
                    <a:pt x="2542" y="7626"/>
                  </a:lnTo>
                  <a:lnTo>
                    <a:pt x="2493" y="7700"/>
                  </a:lnTo>
                  <a:lnTo>
                    <a:pt x="2345" y="7823"/>
                  </a:lnTo>
                  <a:lnTo>
                    <a:pt x="2221" y="7922"/>
                  </a:lnTo>
                  <a:lnTo>
                    <a:pt x="2123" y="8045"/>
                  </a:lnTo>
                  <a:lnTo>
                    <a:pt x="2049" y="8169"/>
                  </a:lnTo>
                  <a:lnTo>
                    <a:pt x="1999" y="8292"/>
                  </a:lnTo>
                  <a:lnTo>
                    <a:pt x="1950" y="8415"/>
                  </a:lnTo>
                  <a:lnTo>
                    <a:pt x="1901" y="8662"/>
                  </a:lnTo>
                  <a:lnTo>
                    <a:pt x="1876" y="8909"/>
                  </a:lnTo>
                  <a:lnTo>
                    <a:pt x="1901" y="9131"/>
                  </a:lnTo>
                  <a:lnTo>
                    <a:pt x="1999" y="9551"/>
                  </a:lnTo>
                  <a:lnTo>
                    <a:pt x="2049" y="9773"/>
                  </a:lnTo>
                  <a:lnTo>
                    <a:pt x="2098" y="10044"/>
                  </a:lnTo>
                  <a:lnTo>
                    <a:pt x="2123" y="10316"/>
                  </a:lnTo>
                  <a:lnTo>
                    <a:pt x="2123" y="10883"/>
                  </a:lnTo>
                  <a:lnTo>
                    <a:pt x="2123" y="11525"/>
                  </a:lnTo>
                  <a:lnTo>
                    <a:pt x="2098" y="11697"/>
                  </a:lnTo>
                  <a:lnTo>
                    <a:pt x="2049" y="11870"/>
                  </a:lnTo>
                  <a:lnTo>
                    <a:pt x="1950" y="12043"/>
                  </a:lnTo>
                  <a:lnTo>
                    <a:pt x="1802" y="12265"/>
                  </a:lnTo>
                  <a:lnTo>
                    <a:pt x="1605" y="12586"/>
                  </a:lnTo>
                  <a:lnTo>
                    <a:pt x="1506" y="12758"/>
                  </a:lnTo>
                  <a:lnTo>
                    <a:pt x="1432" y="12956"/>
                  </a:lnTo>
                  <a:lnTo>
                    <a:pt x="1358" y="13178"/>
                  </a:lnTo>
                  <a:lnTo>
                    <a:pt x="1358" y="13425"/>
                  </a:lnTo>
                  <a:lnTo>
                    <a:pt x="1382" y="13671"/>
                  </a:lnTo>
                  <a:lnTo>
                    <a:pt x="1457" y="13943"/>
                  </a:lnTo>
                  <a:lnTo>
                    <a:pt x="1481" y="14042"/>
                  </a:lnTo>
                  <a:lnTo>
                    <a:pt x="1481" y="14165"/>
                  </a:lnTo>
                  <a:lnTo>
                    <a:pt x="1457" y="14264"/>
                  </a:lnTo>
                  <a:lnTo>
                    <a:pt x="1432" y="14338"/>
                  </a:lnTo>
                  <a:lnTo>
                    <a:pt x="1358" y="14436"/>
                  </a:lnTo>
                  <a:lnTo>
                    <a:pt x="1259" y="14486"/>
                  </a:lnTo>
                  <a:lnTo>
                    <a:pt x="1160" y="14535"/>
                  </a:lnTo>
                  <a:lnTo>
                    <a:pt x="1037" y="14560"/>
                  </a:lnTo>
                  <a:lnTo>
                    <a:pt x="790" y="14584"/>
                  </a:lnTo>
                  <a:lnTo>
                    <a:pt x="519" y="14634"/>
                  </a:lnTo>
                  <a:lnTo>
                    <a:pt x="395" y="14683"/>
                  </a:lnTo>
                  <a:lnTo>
                    <a:pt x="297" y="14733"/>
                  </a:lnTo>
                  <a:lnTo>
                    <a:pt x="198" y="14831"/>
                  </a:lnTo>
                  <a:lnTo>
                    <a:pt x="99" y="14930"/>
                  </a:lnTo>
                  <a:lnTo>
                    <a:pt x="50" y="15029"/>
                  </a:lnTo>
                  <a:lnTo>
                    <a:pt x="1" y="15152"/>
                  </a:lnTo>
                  <a:lnTo>
                    <a:pt x="1" y="15275"/>
                  </a:lnTo>
                  <a:lnTo>
                    <a:pt x="1" y="15399"/>
                  </a:lnTo>
                  <a:lnTo>
                    <a:pt x="50" y="15646"/>
                  </a:lnTo>
                  <a:lnTo>
                    <a:pt x="173" y="15720"/>
                  </a:lnTo>
                  <a:lnTo>
                    <a:pt x="272" y="15868"/>
                  </a:lnTo>
                  <a:lnTo>
                    <a:pt x="371" y="16016"/>
                  </a:lnTo>
                  <a:lnTo>
                    <a:pt x="445" y="16213"/>
                  </a:lnTo>
                  <a:lnTo>
                    <a:pt x="1925" y="20507"/>
                  </a:lnTo>
                  <a:lnTo>
                    <a:pt x="3431" y="24800"/>
                  </a:lnTo>
                  <a:lnTo>
                    <a:pt x="3431" y="24850"/>
                  </a:lnTo>
                  <a:lnTo>
                    <a:pt x="3431" y="24899"/>
                  </a:lnTo>
                  <a:lnTo>
                    <a:pt x="3653" y="25393"/>
                  </a:lnTo>
                  <a:lnTo>
                    <a:pt x="3850" y="25886"/>
                  </a:lnTo>
                  <a:lnTo>
                    <a:pt x="4023" y="26380"/>
                  </a:lnTo>
                  <a:lnTo>
                    <a:pt x="4196" y="26898"/>
                  </a:lnTo>
                  <a:lnTo>
                    <a:pt x="4467" y="27910"/>
                  </a:lnTo>
                  <a:lnTo>
                    <a:pt x="4738" y="28946"/>
                  </a:lnTo>
                  <a:lnTo>
                    <a:pt x="4862" y="29316"/>
                  </a:lnTo>
                  <a:lnTo>
                    <a:pt x="5010" y="29662"/>
                  </a:lnTo>
                  <a:lnTo>
                    <a:pt x="5084" y="29686"/>
                  </a:lnTo>
                  <a:lnTo>
                    <a:pt x="5158" y="29662"/>
                  </a:lnTo>
                  <a:lnTo>
                    <a:pt x="5232" y="29662"/>
                  </a:lnTo>
                  <a:lnTo>
                    <a:pt x="5331" y="29612"/>
                  </a:lnTo>
                  <a:lnTo>
                    <a:pt x="5405" y="29563"/>
                  </a:lnTo>
                  <a:lnTo>
                    <a:pt x="5454" y="29489"/>
                  </a:lnTo>
                  <a:lnTo>
                    <a:pt x="5528" y="29366"/>
                  </a:lnTo>
                  <a:lnTo>
                    <a:pt x="5553" y="29242"/>
                  </a:lnTo>
                  <a:lnTo>
                    <a:pt x="5577" y="29045"/>
                  </a:lnTo>
                  <a:lnTo>
                    <a:pt x="5602" y="28798"/>
                  </a:lnTo>
                  <a:lnTo>
                    <a:pt x="5627" y="28502"/>
                  </a:lnTo>
                  <a:lnTo>
                    <a:pt x="5676" y="28181"/>
                  </a:lnTo>
                  <a:lnTo>
                    <a:pt x="5750" y="27885"/>
                  </a:lnTo>
                  <a:lnTo>
                    <a:pt x="5849" y="27564"/>
                  </a:lnTo>
                  <a:lnTo>
                    <a:pt x="6046" y="26972"/>
                  </a:lnTo>
                  <a:lnTo>
                    <a:pt x="6293" y="26355"/>
                  </a:lnTo>
                  <a:lnTo>
                    <a:pt x="6540" y="25738"/>
                  </a:lnTo>
                  <a:lnTo>
                    <a:pt x="6762" y="25097"/>
                  </a:lnTo>
                  <a:lnTo>
                    <a:pt x="6836" y="24948"/>
                  </a:lnTo>
                  <a:lnTo>
                    <a:pt x="6910" y="24776"/>
                  </a:lnTo>
                  <a:lnTo>
                    <a:pt x="7009" y="24529"/>
                  </a:lnTo>
                  <a:lnTo>
                    <a:pt x="7009" y="24406"/>
                  </a:lnTo>
                  <a:lnTo>
                    <a:pt x="7009" y="24258"/>
                  </a:lnTo>
                  <a:lnTo>
                    <a:pt x="6984" y="24109"/>
                  </a:lnTo>
                  <a:lnTo>
                    <a:pt x="6910" y="23961"/>
                  </a:lnTo>
                  <a:lnTo>
                    <a:pt x="6836" y="23789"/>
                  </a:lnTo>
                  <a:lnTo>
                    <a:pt x="6836" y="23715"/>
                  </a:lnTo>
                  <a:lnTo>
                    <a:pt x="6836" y="23641"/>
                  </a:lnTo>
                  <a:lnTo>
                    <a:pt x="6885" y="23567"/>
                  </a:lnTo>
                  <a:lnTo>
                    <a:pt x="6984" y="23493"/>
                  </a:lnTo>
                  <a:lnTo>
                    <a:pt x="7083" y="23419"/>
                  </a:lnTo>
                  <a:lnTo>
                    <a:pt x="7231" y="23345"/>
                  </a:lnTo>
                  <a:lnTo>
                    <a:pt x="7823" y="23122"/>
                  </a:lnTo>
                  <a:lnTo>
                    <a:pt x="8341" y="22851"/>
                  </a:lnTo>
                  <a:lnTo>
                    <a:pt x="8785" y="22580"/>
                  </a:lnTo>
                  <a:lnTo>
                    <a:pt x="8983" y="22456"/>
                  </a:lnTo>
                  <a:lnTo>
                    <a:pt x="9131" y="22308"/>
                  </a:lnTo>
                  <a:lnTo>
                    <a:pt x="9402" y="22086"/>
                  </a:lnTo>
                  <a:lnTo>
                    <a:pt x="9698" y="21889"/>
                  </a:lnTo>
                  <a:lnTo>
                    <a:pt x="9920" y="21765"/>
                  </a:lnTo>
                  <a:lnTo>
                    <a:pt x="10167" y="21593"/>
                  </a:lnTo>
                  <a:lnTo>
                    <a:pt x="10389" y="21395"/>
                  </a:lnTo>
                  <a:lnTo>
                    <a:pt x="10611" y="21173"/>
                  </a:lnTo>
                  <a:lnTo>
                    <a:pt x="10809" y="20926"/>
                  </a:lnTo>
                  <a:lnTo>
                    <a:pt x="10883" y="20778"/>
                  </a:lnTo>
                  <a:lnTo>
                    <a:pt x="10932" y="20630"/>
                  </a:lnTo>
                  <a:lnTo>
                    <a:pt x="11006" y="20457"/>
                  </a:lnTo>
                  <a:lnTo>
                    <a:pt x="11031" y="20285"/>
                  </a:lnTo>
                  <a:lnTo>
                    <a:pt x="11056" y="20087"/>
                  </a:lnTo>
                  <a:lnTo>
                    <a:pt x="11056" y="19865"/>
                  </a:lnTo>
                  <a:lnTo>
                    <a:pt x="11080" y="19594"/>
                  </a:lnTo>
                  <a:lnTo>
                    <a:pt x="11105" y="19446"/>
                  </a:lnTo>
                  <a:lnTo>
                    <a:pt x="11130" y="19298"/>
                  </a:lnTo>
                  <a:lnTo>
                    <a:pt x="11204" y="19174"/>
                  </a:lnTo>
                  <a:lnTo>
                    <a:pt x="11278" y="19076"/>
                  </a:lnTo>
                  <a:lnTo>
                    <a:pt x="11401" y="19002"/>
                  </a:lnTo>
                  <a:lnTo>
                    <a:pt x="11549" y="18952"/>
                  </a:lnTo>
                  <a:lnTo>
                    <a:pt x="11845" y="18903"/>
                  </a:lnTo>
                  <a:lnTo>
                    <a:pt x="12092" y="18829"/>
                  </a:lnTo>
                  <a:lnTo>
                    <a:pt x="12314" y="18730"/>
                  </a:lnTo>
                  <a:lnTo>
                    <a:pt x="12511" y="18607"/>
                  </a:lnTo>
                  <a:lnTo>
                    <a:pt x="12684" y="18459"/>
                  </a:lnTo>
                  <a:lnTo>
                    <a:pt x="12832" y="18261"/>
                  </a:lnTo>
                  <a:lnTo>
                    <a:pt x="12956" y="18064"/>
                  </a:lnTo>
                  <a:lnTo>
                    <a:pt x="13054" y="17792"/>
                  </a:lnTo>
                  <a:lnTo>
                    <a:pt x="13104" y="17694"/>
                  </a:lnTo>
                  <a:lnTo>
                    <a:pt x="13178" y="17620"/>
                  </a:lnTo>
                  <a:lnTo>
                    <a:pt x="13326" y="17472"/>
                  </a:lnTo>
                  <a:lnTo>
                    <a:pt x="13449" y="17348"/>
                  </a:lnTo>
                  <a:lnTo>
                    <a:pt x="13572" y="17324"/>
                  </a:lnTo>
                  <a:lnTo>
                    <a:pt x="13819" y="17348"/>
                  </a:lnTo>
                  <a:lnTo>
                    <a:pt x="14066" y="17373"/>
                  </a:lnTo>
                  <a:lnTo>
                    <a:pt x="14387" y="17348"/>
                  </a:lnTo>
                  <a:lnTo>
                    <a:pt x="14658" y="17274"/>
                  </a:lnTo>
                  <a:lnTo>
                    <a:pt x="14905" y="17151"/>
                  </a:lnTo>
                  <a:lnTo>
                    <a:pt x="15152" y="17003"/>
                  </a:lnTo>
                  <a:lnTo>
                    <a:pt x="15349" y="16830"/>
                  </a:lnTo>
                  <a:lnTo>
                    <a:pt x="15522" y="16657"/>
                  </a:lnTo>
                  <a:lnTo>
                    <a:pt x="15843" y="16287"/>
                  </a:lnTo>
                  <a:lnTo>
                    <a:pt x="16163" y="15942"/>
                  </a:lnTo>
                  <a:lnTo>
                    <a:pt x="16312" y="15794"/>
                  </a:lnTo>
                  <a:lnTo>
                    <a:pt x="16460" y="15670"/>
                  </a:lnTo>
                  <a:lnTo>
                    <a:pt x="16657" y="15547"/>
                  </a:lnTo>
                  <a:lnTo>
                    <a:pt x="16805" y="15374"/>
                  </a:lnTo>
                  <a:lnTo>
                    <a:pt x="16953" y="15177"/>
                  </a:lnTo>
                  <a:lnTo>
                    <a:pt x="17077" y="15004"/>
                  </a:lnTo>
                  <a:lnTo>
                    <a:pt x="17175" y="14831"/>
                  </a:lnTo>
                  <a:lnTo>
                    <a:pt x="17274" y="14708"/>
                  </a:lnTo>
                  <a:lnTo>
                    <a:pt x="17644" y="14609"/>
                  </a:lnTo>
                  <a:lnTo>
                    <a:pt x="17841" y="14560"/>
                  </a:lnTo>
                  <a:lnTo>
                    <a:pt x="18014" y="14461"/>
                  </a:lnTo>
                  <a:lnTo>
                    <a:pt x="18138" y="14387"/>
                  </a:lnTo>
                  <a:lnTo>
                    <a:pt x="18261" y="14264"/>
                  </a:lnTo>
                  <a:lnTo>
                    <a:pt x="18360" y="14116"/>
                  </a:lnTo>
                  <a:lnTo>
                    <a:pt x="18409" y="13968"/>
                  </a:lnTo>
                  <a:lnTo>
                    <a:pt x="18409" y="13795"/>
                  </a:lnTo>
                  <a:lnTo>
                    <a:pt x="18384" y="13671"/>
                  </a:lnTo>
                  <a:lnTo>
                    <a:pt x="18310" y="13523"/>
                  </a:lnTo>
                  <a:lnTo>
                    <a:pt x="18212" y="13425"/>
                  </a:lnTo>
                  <a:lnTo>
                    <a:pt x="18113" y="13301"/>
                  </a:lnTo>
                  <a:lnTo>
                    <a:pt x="17965" y="13203"/>
                  </a:lnTo>
                  <a:lnTo>
                    <a:pt x="17669" y="13005"/>
                  </a:lnTo>
                  <a:lnTo>
                    <a:pt x="17669" y="12981"/>
                  </a:lnTo>
                  <a:lnTo>
                    <a:pt x="17743" y="12783"/>
                  </a:lnTo>
                  <a:lnTo>
                    <a:pt x="17792" y="12610"/>
                  </a:lnTo>
                  <a:lnTo>
                    <a:pt x="17841" y="12413"/>
                  </a:lnTo>
                  <a:lnTo>
                    <a:pt x="17841" y="12240"/>
                  </a:lnTo>
                  <a:lnTo>
                    <a:pt x="17817" y="12068"/>
                  </a:lnTo>
                  <a:lnTo>
                    <a:pt x="17792" y="11895"/>
                  </a:lnTo>
                  <a:lnTo>
                    <a:pt x="17718" y="11747"/>
                  </a:lnTo>
                  <a:lnTo>
                    <a:pt x="17644" y="11599"/>
                  </a:lnTo>
                  <a:lnTo>
                    <a:pt x="17570" y="11475"/>
                  </a:lnTo>
                  <a:lnTo>
                    <a:pt x="17471" y="11377"/>
                  </a:lnTo>
                  <a:lnTo>
                    <a:pt x="17373" y="11303"/>
                  </a:lnTo>
                  <a:lnTo>
                    <a:pt x="17249" y="11229"/>
                  </a:lnTo>
                  <a:lnTo>
                    <a:pt x="17126" y="11179"/>
                  </a:lnTo>
                  <a:lnTo>
                    <a:pt x="16978" y="11130"/>
                  </a:lnTo>
                  <a:lnTo>
                    <a:pt x="16854" y="11105"/>
                  </a:lnTo>
                  <a:lnTo>
                    <a:pt x="16460" y="11105"/>
                  </a:lnTo>
                  <a:lnTo>
                    <a:pt x="16213" y="11179"/>
                  </a:lnTo>
                  <a:lnTo>
                    <a:pt x="15991" y="11229"/>
                  </a:lnTo>
                  <a:lnTo>
                    <a:pt x="15867" y="11253"/>
                  </a:lnTo>
                  <a:lnTo>
                    <a:pt x="15843" y="11253"/>
                  </a:lnTo>
                  <a:lnTo>
                    <a:pt x="15769" y="11229"/>
                  </a:lnTo>
                  <a:lnTo>
                    <a:pt x="15719" y="11204"/>
                  </a:lnTo>
                  <a:lnTo>
                    <a:pt x="15695" y="11154"/>
                  </a:lnTo>
                  <a:lnTo>
                    <a:pt x="15645" y="11080"/>
                  </a:lnTo>
                  <a:lnTo>
                    <a:pt x="15596" y="10982"/>
                  </a:lnTo>
                  <a:lnTo>
                    <a:pt x="15547" y="10612"/>
                  </a:lnTo>
                  <a:lnTo>
                    <a:pt x="15473" y="10266"/>
                  </a:lnTo>
                  <a:lnTo>
                    <a:pt x="15349" y="9945"/>
                  </a:lnTo>
                  <a:lnTo>
                    <a:pt x="15176" y="9674"/>
                  </a:lnTo>
                  <a:lnTo>
                    <a:pt x="14979" y="9427"/>
                  </a:lnTo>
                  <a:lnTo>
                    <a:pt x="14757" y="9205"/>
                  </a:lnTo>
                  <a:lnTo>
                    <a:pt x="14486" y="9032"/>
                  </a:lnTo>
                  <a:lnTo>
                    <a:pt x="14189" y="8909"/>
                  </a:lnTo>
                  <a:lnTo>
                    <a:pt x="13844" y="8810"/>
                  </a:lnTo>
                  <a:lnTo>
                    <a:pt x="13696" y="8786"/>
                  </a:lnTo>
                  <a:lnTo>
                    <a:pt x="13572" y="8736"/>
                  </a:lnTo>
                  <a:lnTo>
                    <a:pt x="13498" y="8662"/>
                  </a:lnTo>
                  <a:lnTo>
                    <a:pt x="13424" y="8588"/>
                  </a:lnTo>
                  <a:lnTo>
                    <a:pt x="13350" y="8465"/>
                  </a:lnTo>
                  <a:lnTo>
                    <a:pt x="13301" y="8341"/>
                  </a:lnTo>
                  <a:lnTo>
                    <a:pt x="13202" y="8021"/>
                  </a:lnTo>
                  <a:lnTo>
                    <a:pt x="13178" y="7922"/>
                  </a:lnTo>
                  <a:lnTo>
                    <a:pt x="12709" y="6343"/>
                  </a:lnTo>
                  <a:lnTo>
                    <a:pt x="12289" y="4788"/>
                  </a:lnTo>
                  <a:lnTo>
                    <a:pt x="11672" y="2592"/>
                  </a:lnTo>
                  <a:lnTo>
                    <a:pt x="11574" y="2296"/>
                  </a:lnTo>
                  <a:lnTo>
                    <a:pt x="11475" y="2000"/>
                  </a:lnTo>
                  <a:lnTo>
                    <a:pt x="11352" y="1753"/>
                  </a:lnTo>
                  <a:lnTo>
                    <a:pt x="11228" y="1506"/>
                  </a:lnTo>
                  <a:lnTo>
                    <a:pt x="11080" y="1259"/>
                  </a:lnTo>
                  <a:lnTo>
                    <a:pt x="10932" y="1062"/>
                  </a:lnTo>
                  <a:lnTo>
                    <a:pt x="10759" y="865"/>
                  </a:lnTo>
                  <a:lnTo>
                    <a:pt x="10587" y="692"/>
                  </a:lnTo>
                  <a:lnTo>
                    <a:pt x="10414" y="544"/>
                  </a:lnTo>
                  <a:lnTo>
                    <a:pt x="10217" y="396"/>
                  </a:lnTo>
                  <a:lnTo>
                    <a:pt x="9994" y="297"/>
                  </a:lnTo>
                  <a:lnTo>
                    <a:pt x="9772" y="198"/>
                  </a:lnTo>
                  <a:lnTo>
                    <a:pt x="9550" y="124"/>
                  </a:lnTo>
                  <a:lnTo>
                    <a:pt x="9328" y="50"/>
                  </a:lnTo>
                  <a:lnTo>
                    <a:pt x="9081" y="26"/>
                  </a:lnTo>
                  <a:lnTo>
                    <a:pt x="8588" y="26"/>
                  </a:lnTo>
                  <a:lnTo>
                    <a:pt x="8341" y="50"/>
                  </a:lnTo>
                  <a:lnTo>
                    <a:pt x="8094" y="124"/>
                  </a:lnTo>
                  <a:lnTo>
                    <a:pt x="7848" y="174"/>
                  </a:lnTo>
                  <a:lnTo>
                    <a:pt x="7576" y="272"/>
                  </a:lnTo>
                  <a:lnTo>
                    <a:pt x="7329" y="396"/>
                  </a:lnTo>
                  <a:lnTo>
                    <a:pt x="7058" y="519"/>
                  </a:lnTo>
                  <a:lnTo>
                    <a:pt x="6811" y="667"/>
                  </a:lnTo>
                  <a:lnTo>
                    <a:pt x="6540" y="840"/>
                  </a:lnTo>
                  <a:lnTo>
                    <a:pt x="6244" y="1037"/>
                  </a:lnTo>
                  <a:lnTo>
                    <a:pt x="5948" y="1185"/>
                  </a:lnTo>
                  <a:lnTo>
                    <a:pt x="5824" y="1259"/>
                  </a:lnTo>
                  <a:lnTo>
                    <a:pt x="5725" y="1333"/>
                  </a:lnTo>
                  <a:lnTo>
                    <a:pt x="5553" y="1481"/>
                  </a:lnTo>
                  <a:lnTo>
                    <a:pt x="5553" y="1506"/>
                  </a:lnTo>
                  <a:lnTo>
                    <a:pt x="5429" y="1358"/>
                  </a:lnTo>
                  <a:lnTo>
                    <a:pt x="5380" y="1259"/>
                  </a:lnTo>
                  <a:lnTo>
                    <a:pt x="5380" y="1185"/>
                  </a:lnTo>
                  <a:lnTo>
                    <a:pt x="5405" y="1136"/>
                  </a:lnTo>
                  <a:lnTo>
                    <a:pt x="5429" y="1087"/>
                  </a:lnTo>
                  <a:lnTo>
                    <a:pt x="5479" y="939"/>
                  </a:lnTo>
                  <a:lnTo>
                    <a:pt x="5528" y="791"/>
                  </a:lnTo>
                  <a:lnTo>
                    <a:pt x="5553" y="692"/>
                  </a:lnTo>
                  <a:lnTo>
                    <a:pt x="5553" y="593"/>
                  </a:lnTo>
                  <a:lnTo>
                    <a:pt x="5528" y="470"/>
                  </a:lnTo>
                  <a:lnTo>
                    <a:pt x="5479" y="371"/>
                  </a:lnTo>
                  <a:lnTo>
                    <a:pt x="5405" y="272"/>
                  </a:lnTo>
                  <a:lnTo>
                    <a:pt x="5331" y="174"/>
                  </a:lnTo>
                  <a:lnTo>
                    <a:pt x="5183" y="100"/>
                  </a:lnTo>
                  <a:lnTo>
                    <a:pt x="4985" y="26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4841932" y="1568946"/>
              <a:ext cx="438498" cy="468243"/>
            </a:xfrm>
            <a:custGeom>
              <a:rect b="b" l="l" r="r" t="t"/>
              <a:pathLst>
                <a:path extrusionOk="0" h="27564" w="25813">
                  <a:moveTo>
                    <a:pt x="7873" y="1"/>
                  </a:moveTo>
                  <a:lnTo>
                    <a:pt x="7700" y="50"/>
                  </a:lnTo>
                  <a:lnTo>
                    <a:pt x="7453" y="149"/>
                  </a:lnTo>
                  <a:lnTo>
                    <a:pt x="6417" y="617"/>
                  </a:lnTo>
                  <a:lnTo>
                    <a:pt x="5750" y="914"/>
                  </a:lnTo>
                  <a:lnTo>
                    <a:pt x="5454" y="1086"/>
                  </a:lnTo>
                  <a:lnTo>
                    <a:pt x="5158" y="1259"/>
                  </a:lnTo>
                  <a:lnTo>
                    <a:pt x="4887" y="1407"/>
                  </a:lnTo>
                  <a:lnTo>
                    <a:pt x="4640" y="1555"/>
                  </a:lnTo>
                  <a:lnTo>
                    <a:pt x="4369" y="1629"/>
                  </a:lnTo>
                  <a:lnTo>
                    <a:pt x="4245" y="1654"/>
                  </a:lnTo>
                  <a:lnTo>
                    <a:pt x="4122" y="1679"/>
                  </a:lnTo>
                  <a:lnTo>
                    <a:pt x="3900" y="1629"/>
                  </a:lnTo>
                  <a:lnTo>
                    <a:pt x="3653" y="1605"/>
                  </a:lnTo>
                  <a:lnTo>
                    <a:pt x="3480" y="1555"/>
                  </a:lnTo>
                  <a:lnTo>
                    <a:pt x="3308" y="1555"/>
                  </a:lnTo>
                  <a:lnTo>
                    <a:pt x="3110" y="1580"/>
                  </a:lnTo>
                  <a:lnTo>
                    <a:pt x="2937" y="1605"/>
                  </a:lnTo>
                  <a:lnTo>
                    <a:pt x="2839" y="1703"/>
                  </a:lnTo>
                  <a:lnTo>
                    <a:pt x="2691" y="1827"/>
                  </a:lnTo>
                  <a:lnTo>
                    <a:pt x="2592" y="1975"/>
                  </a:lnTo>
                  <a:lnTo>
                    <a:pt x="2493" y="2123"/>
                  </a:lnTo>
                  <a:lnTo>
                    <a:pt x="2419" y="2271"/>
                  </a:lnTo>
                  <a:lnTo>
                    <a:pt x="2370" y="2419"/>
                  </a:lnTo>
                  <a:lnTo>
                    <a:pt x="2345" y="2592"/>
                  </a:lnTo>
                  <a:lnTo>
                    <a:pt x="2345" y="2962"/>
                  </a:lnTo>
                  <a:lnTo>
                    <a:pt x="2345" y="4418"/>
                  </a:lnTo>
                  <a:lnTo>
                    <a:pt x="2345" y="5898"/>
                  </a:lnTo>
                  <a:lnTo>
                    <a:pt x="1876" y="6367"/>
                  </a:lnTo>
                  <a:lnTo>
                    <a:pt x="1728" y="6367"/>
                  </a:lnTo>
                  <a:lnTo>
                    <a:pt x="1580" y="6392"/>
                  </a:lnTo>
                  <a:lnTo>
                    <a:pt x="1531" y="6416"/>
                  </a:lnTo>
                  <a:lnTo>
                    <a:pt x="1481" y="6466"/>
                  </a:lnTo>
                  <a:lnTo>
                    <a:pt x="1432" y="6515"/>
                  </a:lnTo>
                  <a:lnTo>
                    <a:pt x="1383" y="6589"/>
                  </a:lnTo>
                  <a:lnTo>
                    <a:pt x="1235" y="6614"/>
                  </a:lnTo>
                  <a:lnTo>
                    <a:pt x="1111" y="6638"/>
                  </a:lnTo>
                  <a:lnTo>
                    <a:pt x="1062" y="6663"/>
                  </a:lnTo>
                  <a:lnTo>
                    <a:pt x="988" y="6712"/>
                  </a:lnTo>
                  <a:lnTo>
                    <a:pt x="939" y="6762"/>
                  </a:lnTo>
                  <a:lnTo>
                    <a:pt x="914" y="6836"/>
                  </a:lnTo>
                  <a:lnTo>
                    <a:pt x="766" y="6836"/>
                  </a:lnTo>
                  <a:lnTo>
                    <a:pt x="643" y="6885"/>
                  </a:lnTo>
                  <a:lnTo>
                    <a:pt x="568" y="6910"/>
                  </a:lnTo>
                  <a:lnTo>
                    <a:pt x="519" y="6935"/>
                  </a:lnTo>
                  <a:lnTo>
                    <a:pt x="470" y="7009"/>
                  </a:lnTo>
                  <a:lnTo>
                    <a:pt x="445" y="7083"/>
                  </a:lnTo>
                  <a:lnTo>
                    <a:pt x="445" y="7058"/>
                  </a:lnTo>
                  <a:lnTo>
                    <a:pt x="371" y="7157"/>
                  </a:lnTo>
                  <a:lnTo>
                    <a:pt x="297" y="7231"/>
                  </a:lnTo>
                  <a:lnTo>
                    <a:pt x="223" y="7428"/>
                  </a:lnTo>
                  <a:lnTo>
                    <a:pt x="174" y="7625"/>
                  </a:lnTo>
                  <a:lnTo>
                    <a:pt x="149" y="7848"/>
                  </a:lnTo>
                  <a:lnTo>
                    <a:pt x="124" y="8267"/>
                  </a:lnTo>
                  <a:lnTo>
                    <a:pt x="100" y="8489"/>
                  </a:lnTo>
                  <a:lnTo>
                    <a:pt x="26" y="8687"/>
                  </a:lnTo>
                  <a:lnTo>
                    <a:pt x="1" y="8785"/>
                  </a:lnTo>
                  <a:lnTo>
                    <a:pt x="26" y="8909"/>
                  </a:lnTo>
                  <a:lnTo>
                    <a:pt x="75" y="9007"/>
                  </a:lnTo>
                  <a:lnTo>
                    <a:pt x="149" y="9081"/>
                  </a:lnTo>
                  <a:lnTo>
                    <a:pt x="248" y="9155"/>
                  </a:lnTo>
                  <a:lnTo>
                    <a:pt x="371" y="9205"/>
                  </a:lnTo>
                  <a:lnTo>
                    <a:pt x="519" y="9229"/>
                  </a:lnTo>
                  <a:lnTo>
                    <a:pt x="667" y="9229"/>
                  </a:lnTo>
                  <a:lnTo>
                    <a:pt x="692" y="9600"/>
                  </a:lnTo>
                  <a:lnTo>
                    <a:pt x="717" y="9945"/>
                  </a:lnTo>
                  <a:lnTo>
                    <a:pt x="741" y="10315"/>
                  </a:lnTo>
                  <a:lnTo>
                    <a:pt x="741" y="10661"/>
                  </a:lnTo>
                  <a:lnTo>
                    <a:pt x="717" y="11130"/>
                  </a:lnTo>
                  <a:lnTo>
                    <a:pt x="692" y="11623"/>
                  </a:lnTo>
                  <a:lnTo>
                    <a:pt x="667" y="12092"/>
                  </a:lnTo>
                  <a:lnTo>
                    <a:pt x="643" y="12561"/>
                  </a:lnTo>
                  <a:lnTo>
                    <a:pt x="643" y="13030"/>
                  </a:lnTo>
                  <a:lnTo>
                    <a:pt x="667" y="13498"/>
                  </a:lnTo>
                  <a:lnTo>
                    <a:pt x="766" y="13967"/>
                  </a:lnTo>
                  <a:lnTo>
                    <a:pt x="840" y="14214"/>
                  </a:lnTo>
                  <a:lnTo>
                    <a:pt x="914" y="14436"/>
                  </a:lnTo>
                  <a:lnTo>
                    <a:pt x="914" y="14411"/>
                  </a:lnTo>
                  <a:lnTo>
                    <a:pt x="988" y="14559"/>
                  </a:lnTo>
                  <a:lnTo>
                    <a:pt x="1087" y="14683"/>
                  </a:lnTo>
                  <a:lnTo>
                    <a:pt x="1161" y="14708"/>
                  </a:lnTo>
                  <a:lnTo>
                    <a:pt x="1309" y="14708"/>
                  </a:lnTo>
                  <a:lnTo>
                    <a:pt x="1383" y="14683"/>
                  </a:lnTo>
                  <a:lnTo>
                    <a:pt x="1457" y="14782"/>
                  </a:lnTo>
                  <a:lnTo>
                    <a:pt x="1531" y="14856"/>
                  </a:lnTo>
                  <a:lnTo>
                    <a:pt x="1704" y="14979"/>
                  </a:lnTo>
                  <a:lnTo>
                    <a:pt x="1901" y="15053"/>
                  </a:lnTo>
                  <a:lnTo>
                    <a:pt x="2123" y="15127"/>
                  </a:lnTo>
                  <a:lnTo>
                    <a:pt x="2320" y="15201"/>
                  </a:lnTo>
                  <a:lnTo>
                    <a:pt x="2518" y="15300"/>
                  </a:lnTo>
                  <a:lnTo>
                    <a:pt x="2617" y="15349"/>
                  </a:lnTo>
                  <a:lnTo>
                    <a:pt x="2691" y="15423"/>
                  </a:lnTo>
                  <a:lnTo>
                    <a:pt x="2765" y="15497"/>
                  </a:lnTo>
                  <a:lnTo>
                    <a:pt x="2814" y="15621"/>
                  </a:lnTo>
                  <a:lnTo>
                    <a:pt x="3135" y="15793"/>
                  </a:lnTo>
                  <a:lnTo>
                    <a:pt x="3480" y="15991"/>
                  </a:lnTo>
                  <a:lnTo>
                    <a:pt x="3801" y="16163"/>
                  </a:lnTo>
                  <a:lnTo>
                    <a:pt x="4122" y="16361"/>
                  </a:lnTo>
                  <a:lnTo>
                    <a:pt x="4393" y="16608"/>
                  </a:lnTo>
                  <a:lnTo>
                    <a:pt x="4541" y="16731"/>
                  </a:lnTo>
                  <a:lnTo>
                    <a:pt x="4640" y="16879"/>
                  </a:lnTo>
                  <a:lnTo>
                    <a:pt x="4763" y="17027"/>
                  </a:lnTo>
                  <a:lnTo>
                    <a:pt x="4837" y="17200"/>
                  </a:lnTo>
                  <a:lnTo>
                    <a:pt x="4911" y="17397"/>
                  </a:lnTo>
                  <a:lnTo>
                    <a:pt x="4985" y="17619"/>
                  </a:lnTo>
                  <a:lnTo>
                    <a:pt x="5010" y="17669"/>
                  </a:lnTo>
                  <a:lnTo>
                    <a:pt x="5060" y="17718"/>
                  </a:lnTo>
                  <a:lnTo>
                    <a:pt x="5232" y="17817"/>
                  </a:lnTo>
                  <a:lnTo>
                    <a:pt x="5454" y="17915"/>
                  </a:lnTo>
                  <a:lnTo>
                    <a:pt x="5652" y="17989"/>
                  </a:lnTo>
                  <a:lnTo>
                    <a:pt x="5849" y="18162"/>
                  </a:lnTo>
                  <a:lnTo>
                    <a:pt x="6071" y="18335"/>
                  </a:lnTo>
                  <a:lnTo>
                    <a:pt x="6195" y="18409"/>
                  </a:lnTo>
                  <a:lnTo>
                    <a:pt x="6318" y="18458"/>
                  </a:lnTo>
                  <a:lnTo>
                    <a:pt x="6441" y="18483"/>
                  </a:lnTo>
                  <a:lnTo>
                    <a:pt x="6589" y="18458"/>
                  </a:lnTo>
                  <a:lnTo>
                    <a:pt x="6639" y="18606"/>
                  </a:lnTo>
                  <a:lnTo>
                    <a:pt x="6688" y="18705"/>
                  </a:lnTo>
                  <a:lnTo>
                    <a:pt x="6762" y="18804"/>
                  </a:lnTo>
                  <a:lnTo>
                    <a:pt x="6836" y="18878"/>
                  </a:lnTo>
                  <a:lnTo>
                    <a:pt x="6935" y="18927"/>
                  </a:lnTo>
                  <a:lnTo>
                    <a:pt x="7034" y="18952"/>
                  </a:lnTo>
                  <a:lnTo>
                    <a:pt x="7280" y="18952"/>
                  </a:lnTo>
                  <a:lnTo>
                    <a:pt x="7256" y="19051"/>
                  </a:lnTo>
                  <a:lnTo>
                    <a:pt x="7256" y="19125"/>
                  </a:lnTo>
                  <a:lnTo>
                    <a:pt x="7256" y="19174"/>
                  </a:lnTo>
                  <a:lnTo>
                    <a:pt x="7305" y="19223"/>
                  </a:lnTo>
                  <a:lnTo>
                    <a:pt x="7404" y="19322"/>
                  </a:lnTo>
                  <a:lnTo>
                    <a:pt x="7552" y="19396"/>
                  </a:lnTo>
                  <a:lnTo>
                    <a:pt x="7527" y="19988"/>
                  </a:lnTo>
                  <a:lnTo>
                    <a:pt x="7552" y="20284"/>
                  </a:lnTo>
                  <a:lnTo>
                    <a:pt x="7576" y="20556"/>
                  </a:lnTo>
                  <a:lnTo>
                    <a:pt x="7601" y="20778"/>
                  </a:lnTo>
                  <a:lnTo>
                    <a:pt x="7626" y="20926"/>
                  </a:lnTo>
                  <a:lnTo>
                    <a:pt x="7576" y="21074"/>
                  </a:lnTo>
                  <a:lnTo>
                    <a:pt x="7502" y="21173"/>
                  </a:lnTo>
                  <a:lnTo>
                    <a:pt x="7552" y="21617"/>
                  </a:lnTo>
                  <a:lnTo>
                    <a:pt x="7626" y="21691"/>
                  </a:lnTo>
                  <a:lnTo>
                    <a:pt x="7700" y="21765"/>
                  </a:lnTo>
                  <a:lnTo>
                    <a:pt x="7799" y="21938"/>
                  </a:lnTo>
                  <a:lnTo>
                    <a:pt x="7873" y="22110"/>
                  </a:lnTo>
                  <a:lnTo>
                    <a:pt x="7947" y="22184"/>
                  </a:lnTo>
                  <a:lnTo>
                    <a:pt x="8021" y="22234"/>
                  </a:lnTo>
                  <a:lnTo>
                    <a:pt x="8095" y="22382"/>
                  </a:lnTo>
                  <a:lnTo>
                    <a:pt x="8218" y="22456"/>
                  </a:lnTo>
                  <a:lnTo>
                    <a:pt x="8341" y="22505"/>
                  </a:lnTo>
                  <a:lnTo>
                    <a:pt x="8490" y="22505"/>
                  </a:lnTo>
                  <a:lnTo>
                    <a:pt x="8490" y="22481"/>
                  </a:lnTo>
                  <a:lnTo>
                    <a:pt x="8514" y="22505"/>
                  </a:lnTo>
                  <a:lnTo>
                    <a:pt x="8490" y="22505"/>
                  </a:lnTo>
                  <a:lnTo>
                    <a:pt x="8490" y="22949"/>
                  </a:lnTo>
                  <a:lnTo>
                    <a:pt x="8514" y="22925"/>
                  </a:lnTo>
                  <a:lnTo>
                    <a:pt x="8341" y="23122"/>
                  </a:lnTo>
                  <a:lnTo>
                    <a:pt x="8218" y="23344"/>
                  </a:lnTo>
                  <a:lnTo>
                    <a:pt x="8119" y="23566"/>
                  </a:lnTo>
                  <a:lnTo>
                    <a:pt x="8070" y="23813"/>
                  </a:lnTo>
                  <a:lnTo>
                    <a:pt x="8045" y="24060"/>
                  </a:lnTo>
                  <a:lnTo>
                    <a:pt x="8045" y="24307"/>
                  </a:lnTo>
                  <a:lnTo>
                    <a:pt x="8095" y="24578"/>
                  </a:lnTo>
                  <a:lnTo>
                    <a:pt x="8169" y="24825"/>
                  </a:lnTo>
                  <a:lnTo>
                    <a:pt x="8267" y="25072"/>
                  </a:lnTo>
                  <a:lnTo>
                    <a:pt x="8391" y="25294"/>
                  </a:lnTo>
                  <a:lnTo>
                    <a:pt x="8564" y="25516"/>
                  </a:lnTo>
                  <a:lnTo>
                    <a:pt x="8736" y="25713"/>
                  </a:lnTo>
                  <a:lnTo>
                    <a:pt x="8934" y="25886"/>
                  </a:lnTo>
                  <a:lnTo>
                    <a:pt x="9156" y="26059"/>
                  </a:lnTo>
                  <a:lnTo>
                    <a:pt x="9403" y="26182"/>
                  </a:lnTo>
                  <a:lnTo>
                    <a:pt x="9674" y="26281"/>
                  </a:lnTo>
                  <a:lnTo>
                    <a:pt x="9674" y="26256"/>
                  </a:lnTo>
                  <a:lnTo>
                    <a:pt x="9699" y="26281"/>
                  </a:lnTo>
                  <a:lnTo>
                    <a:pt x="9674" y="26281"/>
                  </a:lnTo>
                  <a:lnTo>
                    <a:pt x="9822" y="26429"/>
                  </a:lnTo>
                  <a:lnTo>
                    <a:pt x="9995" y="26503"/>
                  </a:lnTo>
                  <a:lnTo>
                    <a:pt x="10192" y="26552"/>
                  </a:lnTo>
                  <a:lnTo>
                    <a:pt x="10390" y="26527"/>
                  </a:lnTo>
                  <a:lnTo>
                    <a:pt x="10390" y="26503"/>
                  </a:lnTo>
                  <a:lnTo>
                    <a:pt x="10414" y="26527"/>
                  </a:lnTo>
                  <a:lnTo>
                    <a:pt x="10390" y="26527"/>
                  </a:lnTo>
                  <a:lnTo>
                    <a:pt x="10414" y="26750"/>
                  </a:lnTo>
                  <a:lnTo>
                    <a:pt x="10464" y="26947"/>
                  </a:lnTo>
                  <a:lnTo>
                    <a:pt x="10538" y="27144"/>
                  </a:lnTo>
                  <a:lnTo>
                    <a:pt x="10612" y="27317"/>
                  </a:lnTo>
                  <a:lnTo>
                    <a:pt x="10809" y="27416"/>
                  </a:lnTo>
                  <a:lnTo>
                    <a:pt x="11006" y="27490"/>
                  </a:lnTo>
                  <a:lnTo>
                    <a:pt x="11229" y="27539"/>
                  </a:lnTo>
                  <a:lnTo>
                    <a:pt x="11451" y="27564"/>
                  </a:lnTo>
                  <a:lnTo>
                    <a:pt x="11549" y="27514"/>
                  </a:lnTo>
                  <a:lnTo>
                    <a:pt x="11648" y="27465"/>
                  </a:lnTo>
                  <a:lnTo>
                    <a:pt x="11771" y="27416"/>
                  </a:lnTo>
                  <a:lnTo>
                    <a:pt x="11919" y="27416"/>
                  </a:lnTo>
                  <a:lnTo>
                    <a:pt x="17348" y="27095"/>
                  </a:lnTo>
                  <a:lnTo>
                    <a:pt x="22777" y="26774"/>
                  </a:lnTo>
                  <a:lnTo>
                    <a:pt x="23295" y="26750"/>
                  </a:lnTo>
                  <a:lnTo>
                    <a:pt x="23616" y="26750"/>
                  </a:lnTo>
                  <a:lnTo>
                    <a:pt x="23813" y="26774"/>
                  </a:lnTo>
                  <a:lnTo>
                    <a:pt x="23838" y="26651"/>
                  </a:lnTo>
                  <a:lnTo>
                    <a:pt x="23813" y="26379"/>
                  </a:lnTo>
                  <a:lnTo>
                    <a:pt x="23764" y="25516"/>
                  </a:lnTo>
                  <a:lnTo>
                    <a:pt x="23641" y="24627"/>
                  </a:lnTo>
                  <a:lnTo>
                    <a:pt x="23591" y="24307"/>
                  </a:lnTo>
                  <a:lnTo>
                    <a:pt x="23542" y="24109"/>
                  </a:lnTo>
                  <a:lnTo>
                    <a:pt x="23443" y="23862"/>
                  </a:lnTo>
                  <a:lnTo>
                    <a:pt x="23320" y="23517"/>
                  </a:lnTo>
                  <a:lnTo>
                    <a:pt x="23098" y="22875"/>
                  </a:lnTo>
                  <a:lnTo>
                    <a:pt x="22999" y="22555"/>
                  </a:lnTo>
                  <a:lnTo>
                    <a:pt x="22925" y="22234"/>
                  </a:lnTo>
                  <a:lnTo>
                    <a:pt x="22900" y="21938"/>
                  </a:lnTo>
                  <a:lnTo>
                    <a:pt x="22876" y="21666"/>
                  </a:lnTo>
                  <a:lnTo>
                    <a:pt x="22925" y="21419"/>
                  </a:lnTo>
                  <a:lnTo>
                    <a:pt x="22974" y="21296"/>
                  </a:lnTo>
                  <a:lnTo>
                    <a:pt x="23024" y="21197"/>
                  </a:lnTo>
                  <a:lnTo>
                    <a:pt x="23196" y="20852"/>
                  </a:lnTo>
                  <a:lnTo>
                    <a:pt x="23320" y="20531"/>
                  </a:lnTo>
                  <a:lnTo>
                    <a:pt x="23419" y="20186"/>
                  </a:lnTo>
                  <a:lnTo>
                    <a:pt x="23468" y="19840"/>
                  </a:lnTo>
                  <a:lnTo>
                    <a:pt x="23493" y="19495"/>
                  </a:lnTo>
                  <a:lnTo>
                    <a:pt x="23468" y="19149"/>
                  </a:lnTo>
                  <a:lnTo>
                    <a:pt x="23443" y="18483"/>
                  </a:lnTo>
                  <a:lnTo>
                    <a:pt x="23394" y="17792"/>
                  </a:lnTo>
                  <a:lnTo>
                    <a:pt x="23394" y="17471"/>
                  </a:lnTo>
                  <a:lnTo>
                    <a:pt x="23419" y="17175"/>
                  </a:lnTo>
                  <a:lnTo>
                    <a:pt x="23493" y="16904"/>
                  </a:lnTo>
                  <a:lnTo>
                    <a:pt x="23591" y="16632"/>
                  </a:lnTo>
                  <a:lnTo>
                    <a:pt x="23764" y="16361"/>
                  </a:lnTo>
                  <a:lnTo>
                    <a:pt x="23986" y="16114"/>
                  </a:lnTo>
                  <a:lnTo>
                    <a:pt x="24060" y="16040"/>
                  </a:lnTo>
                  <a:lnTo>
                    <a:pt x="24109" y="15941"/>
                  </a:lnTo>
                  <a:lnTo>
                    <a:pt x="24134" y="15818"/>
                  </a:lnTo>
                  <a:lnTo>
                    <a:pt x="24134" y="15719"/>
                  </a:lnTo>
                  <a:lnTo>
                    <a:pt x="24109" y="15423"/>
                  </a:lnTo>
                  <a:lnTo>
                    <a:pt x="24109" y="15127"/>
                  </a:lnTo>
                  <a:lnTo>
                    <a:pt x="24159" y="14831"/>
                  </a:lnTo>
                  <a:lnTo>
                    <a:pt x="24208" y="14559"/>
                  </a:lnTo>
                  <a:lnTo>
                    <a:pt x="24282" y="14263"/>
                  </a:lnTo>
                  <a:lnTo>
                    <a:pt x="24381" y="13967"/>
                  </a:lnTo>
                  <a:lnTo>
                    <a:pt x="24603" y="13400"/>
                  </a:lnTo>
                  <a:lnTo>
                    <a:pt x="24751" y="12956"/>
                  </a:lnTo>
                  <a:lnTo>
                    <a:pt x="24899" y="12511"/>
                  </a:lnTo>
                  <a:lnTo>
                    <a:pt x="25022" y="12043"/>
                  </a:lnTo>
                  <a:lnTo>
                    <a:pt x="25121" y="11549"/>
                  </a:lnTo>
                  <a:lnTo>
                    <a:pt x="25195" y="11426"/>
                  </a:lnTo>
                  <a:lnTo>
                    <a:pt x="25442" y="11055"/>
                  </a:lnTo>
                  <a:lnTo>
                    <a:pt x="25565" y="10858"/>
                  </a:lnTo>
                  <a:lnTo>
                    <a:pt x="25664" y="10636"/>
                  </a:lnTo>
                  <a:lnTo>
                    <a:pt x="25738" y="10389"/>
                  </a:lnTo>
                  <a:lnTo>
                    <a:pt x="25787" y="10142"/>
                  </a:lnTo>
                  <a:lnTo>
                    <a:pt x="25812" y="9871"/>
                  </a:lnTo>
                  <a:lnTo>
                    <a:pt x="25787" y="9575"/>
                  </a:lnTo>
                  <a:lnTo>
                    <a:pt x="25787" y="9476"/>
                  </a:lnTo>
                  <a:lnTo>
                    <a:pt x="25738" y="9402"/>
                  </a:lnTo>
                  <a:lnTo>
                    <a:pt x="25689" y="9328"/>
                  </a:lnTo>
                  <a:lnTo>
                    <a:pt x="25615" y="9254"/>
                  </a:lnTo>
                  <a:lnTo>
                    <a:pt x="25467" y="9205"/>
                  </a:lnTo>
                  <a:lnTo>
                    <a:pt x="25319" y="9180"/>
                  </a:lnTo>
                  <a:lnTo>
                    <a:pt x="25245" y="9180"/>
                  </a:lnTo>
                  <a:lnTo>
                    <a:pt x="25072" y="9205"/>
                  </a:lnTo>
                  <a:lnTo>
                    <a:pt x="24899" y="9279"/>
                  </a:lnTo>
                  <a:lnTo>
                    <a:pt x="24751" y="9328"/>
                  </a:lnTo>
                  <a:lnTo>
                    <a:pt x="24628" y="9402"/>
                  </a:lnTo>
                  <a:lnTo>
                    <a:pt x="24529" y="9501"/>
                  </a:lnTo>
                  <a:lnTo>
                    <a:pt x="24430" y="9600"/>
                  </a:lnTo>
                  <a:lnTo>
                    <a:pt x="24307" y="9797"/>
                  </a:lnTo>
                  <a:lnTo>
                    <a:pt x="24208" y="10019"/>
                  </a:lnTo>
                  <a:lnTo>
                    <a:pt x="24159" y="10216"/>
                  </a:lnTo>
                  <a:lnTo>
                    <a:pt x="24134" y="10414"/>
                  </a:lnTo>
                  <a:lnTo>
                    <a:pt x="24134" y="10587"/>
                  </a:lnTo>
                  <a:lnTo>
                    <a:pt x="24134" y="10784"/>
                  </a:lnTo>
                  <a:lnTo>
                    <a:pt x="24109" y="10932"/>
                  </a:lnTo>
                  <a:lnTo>
                    <a:pt x="21642" y="13400"/>
                  </a:lnTo>
                  <a:lnTo>
                    <a:pt x="21691" y="13128"/>
                  </a:lnTo>
                  <a:lnTo>
                    <a:pt x="21765" y="12882"/>
                  </a:lnTo>
                  <a:lnTo>
                    <a:pt x="21864" y="12635"/>
                  </a:lnTo>
                  <a:lnTo>
                    <a:pt x="21963" y="12413"/>
                  </a:lnTo>
                  <a:lnTo>
                    <a:pt x="22086" y="12191"/>
                  </a:lnTo>
                  <a:lnTo>
                    <a:pt x="22209" y="11993"/>
                  </a:lnTo>
                  <a:lnTo>
                    <a:pt x="22382" y="11820"/>
                  </a:lnTo>
                  <a:lnTo>
                    <a:pt x="22555" y="11648"/>
                  </a:lnTo>
                  <a:lnTo>
                    <a:pt x="22654" y="11549"/>
                  </a:lnTo>
                  <a:lnTo>
                    <a:pt x="22802" y="11401"/>
                  </a:lnTo>
                  <a:lnTo>
                    <a:pt x="22950" y="11253"/>
                  </a:lnTo>
                  <a:lnTo>
                    <a:pt x="23024" y="11154"/>
                  </a:lnTo>
                  <a:lnTo>
                    <a:pt x="23073" y="11031"/>
                  </a:lnTo>
                  <a:lnTo>
                    <a:pt x="23122" y="10907"/>
                  </a:lnTo>
                  <a:lnTo>
                    <a:pt x="23122" y="10784"/>
                  </a:lnTo>
                  <a:lnTo>
                    <a:pt x="23122" y="10710"/>
                  </a:lnTo>
                  <a:lnTo>
                    <a:pt x="22999" y="10784"/>
                  </a:lnTo>
                  <a:lnTo>
                    <a:pt x="22876" y="10833"/>
                  </a:lnTo>
                  <a:lnTo>
                    <a:pt x="22752" y="10858"/>
                  </a:lnTo>
                  <a:lnTo>
                    <a:pt x="22629" y="10858"/>
                  </a:lnTo>
                  <a:lnTo>
                    <a:pt x="22654" y="10759"/>
                  </a:lnTo>
                  <a:lnTo>
                    <a:pt x="22629" y="10661"/>
                  </a:lnTo>
                  <a:lnTo>
                    <a:pt x="22580" y="10537"/>
                  </a:lnTo>
                  <a:lnTo>
                    <a:pt x="22456" y="10389"/>
                  </a:lnTo>
                  <a:lnTo>
                    <a:pt x="22481" y="10389"/>
                  </a:lnTo>
                  <a:lnTo>
                    <a:pt x="22407" y="10291"/>
                  </a:lnTo>
                  <a:lnTo>
                    <a:pt x="22357" y="10192"/>
                  </a:lnTo>
                  <a:lnTo>
                    <a:pt x="22283" y="9945"/>
                  </a:lnTo>
                  <a:lnTo>
                    <a:pt x="22209" y="9698"/>
                  </a:lnTo>
                  <a:lnTo>
                    <a:pt x="22111" y="9452"/>
                  </a:lnTo>
                  <a:lnTo>
                    <a:pt x="22135" y="9377"/>
                  </a:lnTo>
                  <a:lnTo>
                    <a:pt x="22086" y="9377"/>
                  </a:lnTo>
                  <a:lnTo>
                    <a:pt x="21963" y="9229"/>
                  </a:lnTo>
                  <a:lnTo>
                    <a:pt x="21839" y="9131"/>
                  </a:lnTo>
                  <a:lnTo>
                    <a:pt x="21741" y="9081"/>
                  </a:lnTo>
                  <a:lnTo>
                    <a:pt x="21642" y="9057"/>
                  </a:lnTo>
                  <a:lnTo>
                    <a:pt x="21370" y="9032"/>
                  </a:lnTo>
                  <a:lnTo>
                    <a:pt x="21346" y="9007"/>
                  </a:lnTo>
                  <a:lnTo>
                    <a:pt x="21321" y="8958"/>
                  </a:lnTo>
                  <a:lnTo>
                    <a:pt x="21346" y="8711"/>
                  </a:lnTo>
                  <a:lnTo>
                    <a:pt x="21395" y="8440"/>
                  </a:lnTo>
                  <a:lnTo>
                    <a:pt x="21444" y="8168"/>
                  </a:lnTo>
                  <a:lnTo>
                    <a:pt x="21494" y="7946"/>
                  </a:lnTo>
                  <a:lnTo>
                    <a:pt x="21469" y="7749"/>
                  </a:lnTo>
                  <a:lnTo>
                    <a:pt x="21420" y="7551"/>
                  </a:lnTo>
                  <a:lnTo>
                    <a:pt x="21321" y="7403"/>
                  </a:lnTo>
                  <a:lnTo>
                    <a:pt x="21222" y="7231"/>
                  </a:lnTo>
                  <a:lnTo>
                    <a:pt x="21074" y="7083"/>
                  </a:lnTo>
                  <a:lnTo>
                    <a:pt x="20828" y="6737"/>
                  </a:lnTo>
                  <a:lnTo>
                    <a:pt x="20605" y="6490"/>
                  </a:lnTo>
                  <a:lnTo>
                    <a:pt x="20408" y="6293"/>
                  </a:lnTo>
                  <a:lnTo>
                    <a:pt x="20186" y="6120"/>
                  </a:lnTo>
                  <a:lnTo>
                    <a:pt x="19964" y="5997"/>
                  </a:lnTo>
                  <a:lnTo>
                    <a:pt x="19717" y="5898"/>
                  </a:lnTo>
                  <a:lnTo>
                    <a:pt x="19495" y="5824"/>
                  </a:lnTo>
                  <a:lnTo>
                    <a:pt x="19248" y="5775"/>
                  </a:lnTo>
                  <a:lnTo>
                    <a:pt x="19002" y="5725"/>
                  </a:lnTo>
                  <a:lnTo>
                    <a:pt x="18483" y="5701"/>
                  </a:lnTo>
                  <a:lnTo>
                    <a:pt x="17990" y="5651"/>
                  </a:lnTo>
                  <a:lnTo>
                    <a:pt x="17743" y="5627"/>
                  </a:lnTo>
                  <a:lnTo>
                    <a:pt x="17496" y="5577"/>
                  </a:lnTo>
                  <a:lnTo>
                    <a:pt x="17274" y="5503"/>
                  </a:lnTo>
                  <a:lnTo>
                    <a:pt x="17052" y="5429"/>
                  </a:lnTo>
                  <a:lnTo>
                    <a:pt x="17027" y="5429"/>
                  </a:lnTo>
                  <a:lnTo>
                    <a:pt x="16904" y="5355"/>
                  </a:lnTo>
                  <a:lnTo>
                    <a:pt x="16805" y="5257"/>
                  </a:lnTo>
                  <a:lnTo>
                    <a:pt x="16781" y="5183"/>
                  </a:lnTo>
                  <a:lnTo>
                    <a:pt x="16756" y="5133"/>
                  </a:lnTo>
                  <a:lnTo>
                    <a:pt x="16756" y="5059"/>
                  </a:lnTo>
                  <a:lnTo>
                    <a:pt x="16781" y="4960"/>
                  </a:lnTo>
                  <a:lnTo>
                    <a:pt x="16707" y="4985"/>
                  </a:lnTo>
                  <a:lnTo>
                    <a:pt x="16657" y="4960"/>
                  </a:lnTo>
                  <a:lnTo>
                    <a:pt x="16583" y="4911"/>
                  </a:lnTo>
                  <a:lnTo>
                    <a:pt x="16534" y="4837"/>
                  </a:lnTo>
                  <a:lnTo>
                    <a:pt x="16509" y="4738"/>
                  </a:lnTo>
                  <a:lnTo>
                    <a:pt x="14288" y="4418"/>
                  </a:lnTo>
                  <a:lnTo>
                    <a:pt x="12339" y="4072"/>
                  </a:lnTo>
                  <a:lnTo>
                    <a:pt x="12018" y="3998"/>
                  </a:lnTo>
                  <a:lnTo>
                    <a:pt x="11895" y="3949"/>
                  </a:lnTo>
                  <a:lnTo>
                    <a:pt x="11771" y="3875"/>
                  </a:lnTo>
                  <a:lnTo>
                    <a:pt x="11673" y="3776"/>
                  </a:lnTo>
                  <a:lnTo>
                    <a:pt x="11599" y="3653"/>
                  </a:lnTo>
                  <a:lnTo>
                    <a:pt x="11574" y="3505"/>
                  </a:lnTo>
                  <a:lnTo>
                    <a:pt x="11574" y="3307"/>
                  </a:lnTo>
                  <a:lnTo>
                    <a:pt x="11475" y="3282"/>
                  </a:lnTo>
                  <a:lnTo>
                    <a:pt x="11401" y="3233"/>
                  </a:lnTo>
                  <a:lnTo>
                    <a:pt x="11352" y="3184"/>
                  </a:lnTo>
                  <a:lnTo>
                    <a:pt x="11327" y="3110"/>
                  </a:lnTo>
                  <a:lnTo>
                    <a:pt x="11327" y="2986"/>
                  </a:lnTo>
                  <a:lnTo>
                    <a:pt x="11327" y="2814"/>
                  </a:lnTo>
                  <a:lnTo>
                    <a:pt x="11056" y="2838"/>
                  </a:lnTo>
                  <a:lnTo>
                    <a:pt x="10809" y="2814"/>
                  </a:lnTo>
                  <a:lnTo>
                    <a:pt x="10538" y="2764"/>
                  </a:lnTo>
                  <a:lnTo>
                    <a:pt x="10414" y="2715"/>
                  </a:lnTo>
                  <a:lnTo>
                    <a:pt x="10291" y="2641"/>
                  </a:lnTo>
                  <a:lnTo>
                    <a:pt x="10242" y="2542"/>
                  </a:lnTo>
                  <a:lnTo>
                    <a:pt x="10242" y="2443"/>
                  </a:lnTo>
                  <a:lnTo>
                    <a:pt x="10242" y="2369"/>
                  </a:lnTo>
                  <a:lnTo>
                    <a:pt x="10242" y="2271"/>
                  </a:lnTo>
                  <a:lnTo>
                    <a:pt x="10291" y="2197"/>
                  </a:lnTo>
                  <a:lnTo>
                    <a:pt x="10340" y="2123"/>
                  </a:lnTo>
                  <a:lnTo>
                    <a:pt x="10019" y="1950"/>
                  </a:lnTo>
                  <a:lnTo>
                    <a:pt x="9699" y="1827"/>
                  </a:lnTo>
                  <a:lnTo>
                    <a:pt x="9378" y="1753"/>
                  </a:lnTo>
                  <a:lnTo>
                    <a:pt x="9057" y="1728"/>
                  </a:lnTo>
                  <a:lnTo>
                    <a:pt x="8761" y="1753"/>
                  </a:lnTo>
                  <a:lnTo>
                    <a:pt x="8465" y="1802"/>
                  </a:lnTo>
                  <a:lnTo>
                    <a:pt x="8564" y="1580"/>
                  </a:lnTo>
                  <a:lnTo>
                    <a:pt x="8638" y="1358"/>
                  </a:lnTo>
                  <a:lnTo>
                    <a:pt x="8687" y="1308"/>
                  </a:lnTo>
                  <a:lnTo>
                    <a:pt x="8810" y="1111"/>
                  </a:lnTo>
                  <a:lnTo>
                    <a:pt x="8884" y="938"/>
                  </a:lnTo>
                  <a:lnTo>
                    <a:pt x="8909" y="790"/>
                  </a:lnTo>
                  <a:lnTo>
                    <a:pt x="8884" y="642"/>
                  </a:lnTo>
                  <a:lnTo>
                    <a:pt x="8835" y="519"/>
                  </a:lnTo>
                  <a:lnTo>
                    <a:pt x="8786" y="395"/>
                  </a:lnTo>
                  <a:lnTo>
                    <a:pt x="8712" y="297"/>
                  </a:lnTo>
                  <a:lnTo>
                    <a:pt x="8638" y="223"/>
                  </a:lnTo>
                  <a:lnTo>
                    <a:pt x="8490" y="124"/>
                  </a:lnTo>
                  <a:lnTo>
                    <a:pt x="8341" y="50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5572576" y="2495335"/>
              <a:ext cx="731074" cy="317343"/>
            </a:xfrm>
            <a:custGeom>
              <a:rect b="b" l="l" r="r" t="t"/>
              <a:pathLst>
                <a:path extrusionOk="0" h="18681" w="43036">
                  <a:moveTo>
                    <a:pt x="40617" y="1"/>
                  </a:moveTo>
                  <a:lnTo>
                    <a:pt x="40469" y="50"/>
                  </a:lnTo>
                  <a:lnTo>
                    <a:pt x="40321" y="100"/>
                  </a:lnTo>
                  <a:lnTo>
                    <a:pt x="40050" y="149"/>
                  </a:lnTo>
                  <a:lnTo>
                    <a:pt x="39902" y="174"/>
                  </a:lnTo>
                  <a:lnTo>
                    <a:pt x="39680" y="124"/>
                  </a:lnTo>
                  <a:lnTo>
                    <a:pt x="39457" y="100"/>
                  </a:lnTo>
                  <a:lnTo>
                    <a:pt x="39211" y="100"/>
                  </a:lnTo>
                  <a:lnTo>
                    <a:pt x="38939" y="149"/>
                  </a:lnTo>
                  <a:lnTo>
                    <a:pt x="34868" y="1087"/>
                  </a:lnTo>
                  <a:lnTo>
                    <a:pt x="32844" y="1555"/>
                  </a:lnTo>
                  <a:lnTo>
                    <a:pt x="30821" y="1975"/>
                  </a:lnTo>
                  <a:lnTo>
                    <a:pt x="28773" y="2370"/>
                  </a:lnTo>
                  <a:lnTo>
                    <a:pt x="26725" y="2740"/>
                  </a:lnTo>
                  <a:lnTo>
                    <a:pt x="24676" y="3085"/>
                  </a:lnTo>
                  <a:lnTo>
                    <a:pt x="22604" y="3357"/>
                  </a:lnTo>
                  <a:lnTo>
                    <a:pt x="21395" y="3530"/>
                  </a:lnTo>
                  <a:lnTo>
                    <a:pt x="20161" y="3702"/>
                  </a:lnTo>
                  <a:lnTo>
                    <a:pt x="17718" y="4097"/>
                  </a:lnTo>
                  <a:lnTo>
                    <a:pt x="16484" y="4270"/>
                  </a:lnTo>
                  <a:lnTo>
                    <a:pt x="15275" y="4418"/>
                  </a:lnTo>
                  <a:lnTo>
                    <a:pt x="14041" y="4517"/>
                  </a:lnTo>
                  <a:lnTo>
                    <a:pt x="12807" y="4566"/>
                  </a:lnTo>
                  <a:lnTo>
                    <a:pt x="12536" y="4591"/>
                  </a:lnTo>
                  <a:lnTo>
                    <a:pt x="12338" y="4665"/>
                  </a:lnTo>
                  <a:lnTo>
                    <a:pt x="12166" y="4788"/>
                  </a:lnTo>
                  <a:lnTo>
                    <a:pt x="12042" y="4936"/>
                  </a:lnTo>
                  <a:lnTo>
                    <a:pt x="11499" y="5010"/>
                  </a:lnTo>
                  <a:lnTo>
                    <a:pt x="11573" y="5109"/>
                  </a:lnTo>
                  <a:lnTo>
                    <a:pt x="11623" y="5257"/>
                  </a:lnTo>
                  <a:lnTo>
                    <a:pt x="11672" y="5430"/>
                  </a:lnTo>
                  <a:lnTo>
                    <a:pt x="11722" y="5627"/>
                  </a:lnTo>
                  <a:lnTo>
                    <a:pt x="11722" y="5800"/>
                  </a:lnTo>
                  <a:lnTo>
                    <a:pt x="11697" y="5973"/>
                  </a:lnTo>
                  <a:lnTo>
                    <a:pt x="11648" y="6145"/>
                  </a:lnTo>
                  <a:lnTo>
                    <a:pt x="11524" y="6293"/>
                  </a:lnTo>
                  <a:lnTo>
                    <a:pt x="11376" y="6417"/>
                  </a:lnTo>
                  <a:lnTo>
                    <a:pt x="11154" y="6540"/>
                  </a:lnTo>
                  <a:lnTo>
                    <a:pt x="11105" y="6565"/>
                  </a:lnTo>
                  <a:lnTo>
                    <a:pt x="11055" y="6639"/>
                  </a:lnTo>
                  <a:lnTo>
                    <a:pt x="10957" y="6762"/>
                  </a:lnTo>
                  <a:lnTo>
                    <a:pt x="10883" y="6812"/>
                  </a:lnTo>
                  <a:lnTo>
                    <a:pt x="10833" y="6861"/>
                  </a:lnTo>
                  <a:lnTo>
                    <a:pt x="10784" y="6910"/>
                  </a:lnTo>
                  <a:lnTo>
                    <a:pt x="10759" y="6960"/>
                  </a:lnTo>
                  <a:lnTo>
                    <a:pt x="10734" y="7108"/>
                  </a:lnTo>
                  <a:lnTo>
                    <a:pt x="10710" y="7256"/>
                  </a:lnTo>
                  <a:lnTo>
                    <a:pt x="10636" y="7280"/>
                  </a:lnTo>
                  <a:lnTo>
                    <a:pt x="10586" y="7330"/>
                  </a:lnTo>
                  <a:lnTo>
                    <a:pt x="10537" y="7379"/>
                  </a:lnTo>
                  <a:lnTo>
                    <a:pt x="10512" y="7453"/>
                  </a:lnTo>
                  <a:lnTo>
                    <a:pt x="10488" y="7601"/>
                  </a:lnTo>
                  <a:lnTo>
                    <a:pt x="10488" y="7749"/>
                  </a:lnTo>
                  <a:lnTo>
                    <a:pt x="10414" y="7799"/>
                  </a:lnTo>
                  <a:lnTo>
                    <a:pt x="10364" y="7848"/>
                  </a:lnTo>
                  <a:lnTo>
                    <a:pt x="10216" y="7922"/>
                  </a:lnTo>
                  <a:lnTo>
                    <a:pt x="10044" y="7947"/>
                  </a:lnTo>
                  <a:lnTo>
                    <a:pt x="9896" y="7947"/>
                  </a:lnTo>
                  <a:lnTo>
                    <a:pt x="9723" y="7971"/>
                  </a:lnTo>
                  <a:lnTo>
                    <a:pt x="9575" y="7996"/>
                  </a:lnTo>
                  <a:lnTo>
                    <a:pt x="9427" y="8070"/>
                  </a:lnTo>
                  <a:lnTo>
                    <a:pt x="9353" y="8119"/>
                  </a:lnTo>
                  <a:lnTo>
                    <a:pt x="9303" y="8193"/>
                  </a:lnTo>
                  <a:lnTo>
                    <a:pt x="9205" y="8218"/>
                  </a:lnTo>
                  <a:lnTo>
                    <a:pt x="9106" y="8243"/>
                  </a:lnTo>
                  <a:lnTo>
                    <a:pt x="9057" y="8267"/>
                  </a:lnTo>
                  <a:lnTo>
                    <a:pt x="9032" y="8292"/>
                  </a:lnTo>
                  <a:lnTo>
                    <a:pt x="9032" y="8341"/>
                  </a:lnTo>
                  <a:lnTo>
                    <a:pt x="9057" y="8415"/>
                  </a:lnTo>
                  <a:lnTo>
                    <a:pt x="8958" y="8391"/>
                  </a:lnTo>
                  <a:lnTo>
                    <a:pt x="8884" y="8391"/>
                  </a:lnTo>
                  <a:lnTo>
                    <a:pt x="8810" y="8415"/>
                  </a:lnTo>
                  <a:lnTo>
                    <a:pt x="8760" y="8440"/>
                  </a:lnTo>
                  <a:lnTo>
                    <a:pt x="8662" y="8539"/>
                  </a:lnTo>
                  <a:lnTo>
                    <a:pt x="8588" y="8687"/>
                  </a:lnTo>
                  <a:lnTo>
                    <a:pt x="8489" y="8736"/>
                  </a:lnTo>
                  <a:lnTo>
                    <a:pt x="8390" y="8786"/>
                  </a:lnTo>
                  <a:lnTo>
                    <a:pt x="8143" y="8860"/>
                  </a:lnTo>
                  <a:lnTo>
                    <a:pt x="7650" y="8958"/>
                  </a:lnTo>
                  <a:lnTo>
                    <a:pt x="7403" y="9032"/>
                  </a:lnTo>
                  <a:lnTo>
                    <a:pt x="7305" y="9082"/>
                  </a:lnTo>
                  <a:lnTo>
                    <a:pt x="7206" y="9131"/>
                  </a:lnTo>
                  <a:lnTo>
                    <a:pt x="7107" y="9230"/>
                  </a:lnTo>
                  <a:lnTo>
                    <a:pt x="7033" y="9328"/>
                  </a:lnTo>
                  <a:lnTo>
                    <a:pt x="6984" y="9452"/>
                  </a:lnTo>
                  <a:lnTo>
                    <a:pt x="6934" y="9600"/>
                  </a:lnTo>
                  <a:lnTo>
                    <a:pt x="6762" y="9600"/>
                  </a:lnTo>
                  <a:lnTo>
                    <a:pt x="6638" y="9625"/>
                  </a:lnTo>
                  <a:lnTo>
                    <a:pt x="6564" y="9649"/>
                  </a:lnTo>
                  <a:lnTo>
                    <a:pt x="6515" y="9699"/>
                  </a:lnTo>
                  <a:lnTo>
                    <a:pt x="6490" y="9773"/>
                  </a:lnTo>
                  <a:lnTo>
                    <a:pt x="6441" y="9871"/>
                  </a:lnTo>
                  <a:lnTo>
                    <a:pt x="6268" y="10069"/>
                  </a:lnTo>
                  <a:lnTo>
                    <a:pt x="6095" y="10266"/>
                  </a:lnTo>
                  <a:lnTo>
                    <a:pt x="6046" y="10390"/>
                  </a:lnTo>
                  <a:lnTo>
                    <a:pt x="5997" y="10513"/>
                  </a:lnTo>
                  <a:lnTo>
                    <a:pt x="5972" y="10636"/>
                  </a:lnTo>
                  <a:lnTo>
                    <a:pt x="5972" y="10784"/>
                  </a:lnTo>
                  <a:lnTo>
                    <a:pt x="5824" y="10784"/>
                  </a:lnTo>
                  <a:lnTo>
                    <a:pt x="5676" y="10809"/>
                  </a:lnTo>
                  <a:lnTo>
                    <a:pt x="5553" y="10834"/>
                  </a:lnTo>
                  <a:lnTo>
                    <a:pt x="5429" y="10858"/>
                  </a:lnTo>
                  <a:lnTo>
                    <a:pt x="5306" y="10932"/>
                  </a:lnTo>
                  <a:lnTo>
                    <a:pt x="5207" y="11006"/>
                  </a:lnTo>
                  <a:lnTo>
                    <a:pt x="5108" y="11130"/>
                  </a:lnTo>
                  <a:lnTo>
                    <a:pt x="5034" y="11278"/>
                  </a:lnTo>
                  <a:lnTo>
                    <a:pt x="4960" y="11253"/>
                  </a:lnTo>
                  <a:lnTo>
                    <a:pt x="4812" y="11253"/>
                  </a:lnTo>
                  <a:lnTo>
                    <a:pt x="4738" y="11303"/>
                  </a:lnTo>
                  <a:lnTo>
                    <a:pt x="4639" y="11401"/>
                  </a:lnTo>
                  <a:lnTo>
                    <a:pt x="4565" y="11525"/>
                  </a:lnTo>
                  <a:lnTo>
                    <a:pt x="4343" y="11747"/>
                  </a:lnTo>
                  <a:lnTo>
                    <a:pt x="3504" y="12018"/>
                  </a:lnTo>
                  <a:lnTo>
                    <a:pt x="3085" y="12166"/>
                  </a:lnTo>
                  <a:lnTo>
                    <a:pt x="2690" y="12314"/>
                  </a:lnTo>
                  <a:lnTo>
                    <a:pt x="2295" y="12487"/>
                  </a:lnTo>
                  <a:lnTo>
                    <a:pt x="2073" y="12561"/>
                  </a:lnTo>
                  <a:lnTo>
                    <a:pt x="1900" y="12660"/>
                  </a:lnTo>
                  <a:lnTo>
                    <a:pt x="1728" y="12783"/>
                  </a:lnTo>
                  <a:lnTo>
                    <a:pt x="1604" y="12956"/>
                  </a:lnTo>
                  <a:lnTo>
                    <a:pt x="1555" y="13030"/>
                  </a:lnTo>
                  <a:lnTo>
                    <a:pt x="1506" y="13153"/>
                  </a:lnTo>
                  <a:lnTo>
                    <a:pt x="1481" y="13277"/>
                  </a:lnTo>
                  <a:lnTo>
                    <a:pt x="1481" y="13400"/>
                  </a:lnTo>
                  <a:lnTo>
                    <a:pt x="1358" y="13499"/>
                  </a:lnTo>
                  <a:lnTo>
                    <a:pt x="1308" y="13573"/>
                  </a:lnTo>
                  <a:lnTo>
                    <a:pt x="1284" y="13671"/>
                  </a:lnTo>
                  <a:lnTo>
                    <a:pt x="1284" y="13770"/>
                  </a:lnTo>
                  <a:lnTo>
                    <a:pt x="1333" y="13968"/>
                  </a:lnTo>
                  <a:lnTo>
                    <a:pt x="1382" y="14165"/>
                  </a:lnTo>
                  <a:lnTo>
                    <a:pt x="1358" y="14387"/>
                  </a:lnTo>
                  <a:lnTo>
                    <a:pt x="1210" y="14412"/>
                  </a:lnTo>
                  <a:lnTo>
                    <a:pt x="1160" y="14436"/>
                  </a:lnTo>
                  <a:lnTo>
                    <a:pt x="1086" y="14486"/>
                  </a:lnTo>
                  <a:lnTo>
                    <a:pt x="987" y="14535"/>
                  </a:lnTo>
                  <a:lnTo>
                    <a:pt x="963" y="14560"/>
                  </a:lnTo>
                  <a:lnTo>
                    <a:pt x="938" y="14560"/>
                  </a:lnTo>
                  <a:lnTo>
                    <a:pt x="691" y="14807"/>
                  </a:lnTo>
                  <a:lnTo>
                    <a:pt x="543" y="14905"/>
                  </a:lnTo>
                  <a:lnTo>
                    <a:pt x="395" y="15004"/>
                  </a:lnTo>
                  <a:lnTo>
                    <a:pt x="222" y="15349"/>
                  </a:lnTo>
                  <a:lnTo>
                    <a:pt x="0" y="15670"/>
                  </a:lnTo>
                  <a:lnTo>
                    <a:pt x="74" y="15794"/>
                  </a:lnTo>
                  <a:lnTo>
                    <a:pt x="124" y="15917"/>
                  </a:lnTo>
                  <a:lnTo>
                    <a:pt x="222" y="16040"/>
                  </a:lnTo>
                  <a:lnTo>
                    <a:pt x="321" y="16139"/>
                  </a:lnTo>
                  <a:lnTo>
                    <a:pt x="445" y="16213"/>
                  </a:lnTo>
                  <a:lnTo>
                    <a:pt x="568" y="16262"/>
                  </a:lnTo>
                  <a:lnTo>
                    <a:pt x="716" y="16312"/>
                  </a:lnTo>
                  <a:lnTo>
                    <a:pt x="6663" y="15498"/>
                  </a:lnTo>
                  <a:lnTo>
                    <a:pt x="6934" y="15473"/>
                  </a:lnTo>
                  <a:lnTo>
                    <a:pt x="7058" y="15498"/>
                  </a:lnTo>
                  <a:lnTo>
                    <a:pt x="7156" y="15522"/>
                  </a:lnTo>
                  <a:lnTo>
                    <a:pt x="7206" y="15522"/>
                  </a:lnTo>
                  <a:lnTo>
                    <a:pt x="7305" y="15374"/>
                  </a:lnTo>
                  <a:lnTo>
                    <a:pt x="7403" y="15177"/>
                  </a:lnTo>
                  <a:lnTo>
                    <a:pt x="7527" y="15004"/>
                  </a:lnTo>
                  <a:lnTo>
                    <a:pt x="8440" y="14881"/>
                  </a:lnTo>
                  <a:lnTo>
                    <a:pt x="9525" y="14436"/>
                  </a:lnTo>
                  <a:lnTo>
                    <a:pt x="9599" y="14239"/>
                  </a:lnTo>
                  <a:lnTo>
                    <a:pt x="9624" y="14165"/>
                  </a:lnTo>
                  <a:lnTo>
                    <a:pt x="9698" y="14116"/>
                  </a:lnTo>
                  <a:lnTo>
                    <a:pt x="9747" y="14091"/>
                  </a:lnTo>
                  <a:lnTo>
                    <a:pt x="9920" y="14091"/>
                  </a:lnTo>
                  <a:lnTo>
                    <a:pt x="10019" y="14116"/>
                  </a:lnTo>
                  <a:lnTo>
                    <a:pt x="10068" y="13992"/>
                  </a:lnTo>
                  <a:lnTo>
                    <a:pt x="10118" y="13869"/>
                  </a:lnTo>
                  <a:lnTo>
                    <a:pt x="10192" y="13795"/>
                  </a:lnTo>
                  <a:lnTo>
                    <a:pt x="10266" y="13721"/>
                  </a:lnTo>
                  <a:lnTo>
                    <a:pt x="10364" y="13671"/>
                  </a:lnTo>
                  <a:lnTo>
                    <a:pt x="10488" y="13647"/>
                  </a:lnTo>
                  <a:lnTo>
                    <a:pt x="10734" y="13647"/>
                  </a:lnTo>
                  <a:lnTo>
                    <a:pt x="10734" y="13671"/>
                  </a:lnTo>
                  <a:lnTo>
                    <a:pt x="11253" y="13474"/>
                  </a:lnTo>
                  <a:lnTo>
                    <a:pt x="11746" y="13351"/>
                  </a:lnTo>
                  <a:lnTo>
                    <a:pt x="12264" y="13252"/>
                  </a:lnTo>
                  <a:lnTo>
                    <a:pt x="12783" y="13178"/>
                  </a:lnTo>
                  <a:lnTo>
                    <a:pt x="13301" y="13129"/>
                  </a:lnTo>
                  <a:lnTo>
                    <a:pt x="13819" y="13129"/>
                  </a:lnTo>
                  <a:lnTo>
                    <a:pt x="14337" y="13153"/>
                  </a:lnTo>
                  <a:lnTo>
                    <a:pt x="14880" y="13203"/>
                  </a:lnTo>
                  <a:lnTo>
                    <a:pt x="15941" y="12956"/>
                  </a:lnTo>
                  <a:lnTo>
                    <a:pt x="16435" y="12832"/>
                  </a:lnTo>
                  <a:lnTo>
                    <a:pt x="16953" y="12734"/>
                  </a:lnTo>
                  <a:lnTo>
                    <a:pt x="17668" y="12832"/>
                  </a:lnTo>
                  <a:lnTo>
                    <a:pt x="17989" y="12857"/>
                  </a:lnTo>
                  <a:lnTo>
                    <a:pt x="18137" y="12956"/>
                  </a:lnTo>
                  <a:lnTo>
                    <a:pt x="18261" y="13079"/>
                  </a:lnTo>
                  <a:lnTo>
                    <a:pt x="18409" y="13227"/>
                  </a:lnTo>
                  <a:lnTo>
                    <a:pt x="18532" y="13425"/>
                  </a:lnTo>
                  <a:lnTo>
                    <a:pt x="18631" y="13400"/>
                  </a:lnTo>
                  <a:lnTo>
                    <a:pt x="18705" y="13375"/>
                  </a:lnTo>
                  <a:lnTo>
                    <a:pt x="18779" y="13400"/>
                  </a:lnTo>
                  <a:lnTo>
                    <a:pt x="18853" y="13425"/>
                  </a:lnTo>
                  <a:lnTo>
                    <a:pt x="18902" y="13474"/>
                  </a:lnTo>
                  <a:lnTo>
                    <a:pt x="18952" y="13523"/>
                  </a:lnTo>
                  <a:lnTo>
                    <a:pt x="19026" y="13671"/>
                  </a:lnTo>
                  <a:lnTo>
                    <a:pt x="19124" y="13894"/>
                  </a:lnTo>
                  <a:lnTo>
                    <a:pt x="19272" y="14066"/>
                  </a:lnTo>
                  <a:lnTo>
                    <a:pt x="19396" y="14190"/>
                  </a:lnTo>
                  <a:lnTo>
                    <a:pt x="19569" y="14313"/>
                  </a:lnTo>
                  <a:lnTo>
                    <a:pt x="19569" y="14338"/>
                  </a:lnTo>
                  <a:lnTo>
                    <a:pt x="19593" y="14338"/>
                  </a:lnTo>
                  <a:lnTo>
                    <a:pt x="19741" y="14387"/>
                  </a:lnTo>
                  <a:lnTo>
                    <a:pt x="19865" y="14436"/>
                  </a:lnTo>
                  <a:lnTo>
                    <a:pt x="20013" y="14461"/>
                  </a:lnTo>
                  <a:lnTo>
                    <a:pt x="20161" y="14486"/>
                  </a:lnTo>
                  <a:lnTo>
                    <a:pt x="20309" y="14461"/>
                  </a:lnTo>
                  <a:lnTo>
                    <a:pt x="20482" y="14461"/>
                  </a:lnTo>
                  <a:lnTo>
                    <a:pt x="20827" y="14362"/>
                  </a:lnTo>
                  <a:lnTo>
                    <a:pt x="21024" y="14288"/>
                  </a:lnTo>
                  <a:lnTo>
                    <a:pt x="21271" y="14239"/>
                  </a:lnTo>
                  <a:lnTo>
                    <a:pt x="21370" y="14239"/>
                  </a:lnTo>
                  <a:lnTo>
                    <a:pt x="21493" y="14264"/>
                  </a:lnTo>
                  <a:lnTo>
                    <a:pt x="21592" y="14313"/>
                  </a:lnTo>
                  <a:lnTo>
                    <a:pt x="21715" y="14387"/>
                  </a:lnTo>
                  <a:lnTo>
                    <a:pt x="21913" y="14412"/>
                  </a:lnTo>
                  <a:lnTo>
                    <a:pt x="22135" y="14412"/>
                  </a:lnTo>
                  <a:lnTo>
                    <a:pt x="22332" y="14387"/>
                  </a:lnTo>
                  <a:lnTo>
                    <a:pt x="22505" y="14338"/>
                  </a:lnTo>
                  <a:lnTo>
                    <a:pt x="22776" y="14264"/>
                  </a:lnTo>
                  <a:lnTo>
                    <a:pt x="23147" y="14091"/>
                  </a:lnTo>
                  <a:lnTo>
                    <a:pt x="23443" y="13968"/>
                  </a:lnTo>
                  <a:lnTo>
                    <a:pt x="23763" y="13894"/>
                  </a:lnTo>
                  <a:lnTo>
                    <a:pt x="23961" y="13844"/>
                  </a:lnTo>
                  <a:lnTo>
                    <a:pt x="24158" y="13770"/>
                  </a:lnTo>
                  <a:lnTo>
                    <a:pt x="24331" y="13696"/>
                  </a:lnTo>
                  <a:lnTo>
                    <a:pt x="24528" y="13647"/>
                  </a:lnTo>
                  <a:lnTo>
                    <a:pt x="24726" y="13647"/>
                  </a:lnTo>
                  <a:lnTo>
                    <a:pt x="24800" y="13671"/>
                  </a:lnTo>
                  <a:lnTo>
                    <a:pt x="24874" y="13696"/>
                  </a:lnTo>
                  <a:lnTo>
                    <a:pt x="24973" y="13770"/>
                  </a:lnTo>
                  <a:lnTo>
                    <a:pt x="25047" y="13869"/>
                  </a:lnTo>
                  <a:lnTo>
                    <a:pt x="25121" y="13968"/>
                  </a:lnTo>
                  <a:lnTo>
                    <a:pt x="25170" y="14116"/>
                  </a:lnTo>
                  <a:lnTo>
                    <a:pt x="25441" y="14116"/>
                  </a:lnTo>
                  <a:lnTo>
                    <a:pt x="25540" y="14140"/>
                  </a:lnTo>
                  <a:lnTo>
                    <a:pt x="25639" y="14190"/>
                  </a:lnTo>
                  <a:lnTo>
                    <a:pt x="25713" y="14264"/>
                  </a:lnTo>
                  <a:lnTo>
                    <a:pt x="25787" y="14362"/>
                  </a:lnTo>
                  <a:lnTo>
                    <a:pt x="25836" y="14461"/>
                  </a:lnTo>
                  <a:lnTo>
                    <a:pt x="25886" y="14609"/>
                  </a:lnTo>
                  <a:lnTo>
                    <a:pt x="26034" y="14584"/>
                  </a:lnTo>
                  <a:lnTo>
                    <a:pt x="26182" y="14609"/>
                  </a:lnTo>
                  <a:lnTo>
                    <a:pt x="26280" y="14708"/>
                  </a:lnTo>
                  <a:lnTo>
                    <a:pt x="26354" y="14831"/>
                  </a:lnTo>
                  <a:lnTo>
                    <a:pt x="26552" y="14881"/>
                  </a:lnTo>
                  <a:lnTo>
                    <a:pt x="26725" y="14955"/>
                  </a:lnTo>
                  <a:lnTo>
                    <a:pt x="26774" y="15029"/>
                  </a:lnTo>
                  <a:lnTo>
                    <a:pt x="26823" y="15078"/>
                  </a:lnTo>
                  <a:lnTo>
                    <a:pt x="26848" y="15177"/>
                  </a:lnTo>
                  <a:lnTo>
                    <a:pt x="26848" y="15300"/>
                  </a:lnTo>
                  <a:lnTo>
                    <a:pt x="27095" y="15300"/>
                  </a:lnTo>
                  <a:lnTo>
                    <a:pt x="27218" y="15325"/>
                  </a:lnTo>
                  <a:lnTo>
                    <a:pt x="27292" y="15374"/>
                  </a:lnTo>
                  <a:lnTo>
                    <a:pt x="27391" y="15448"/>
                  </a:lnTo>
                  <a:lnTo>
                    <a:pt x="27440" y="15547"/>
                  </a:lnTo>
                  <a:lnTo>
                    <a:pt x="27514" y="15646"/>
                  </a:lnTo>
                  <a:lnTo>
                    <a:pt x="27539" y="15794"/>
                  </a:lnTo>
                  <a:lnTo>
                    <a:pt x="27712" y="15769"/>
                  </a:lnTo>
                  <a:lnTo>
                    <a:pt x="27835" y="15794"/>
                  </a:lnTo>
                  <a:lnTo>
                    <a:pt x="27934" y="15892"/>
                  </a:lnTo>
                  <a:lnTo>
                    <a:pt x="28032" y="16016"/>
                  </a:lnTo>
                  <a:lnTo>
                    <a:pt x="28205" y="16065"/>
                  </a:lnTo>
                  <a:lnTo>
                    <a:pt x="28378" y="16139"/>
                  </a:lnTo>
                  <a:lnTo>
                    <a:pt x="28427" y="16213"/>
                  </a:lnTo>
                  <a:lnTo>
                    <a:pt x="28477" y="16262"/>
                  </a:lnTo>
                  <a:lnTo>
                    <a:pt x="28501" y="16361"/>
                  </a:lnTo>
                  <a:lnTo>
                    <a:pt x="28501" y="16485"/>
                  </a:lnTo>
                  <a:lnTo>
                    <a:pt x="28748" y="16485"/>
                  </a:lnTo>
                  <a:lnTo>
                    <a:pt x="28871" y="16509"/>
                  </a:lnTo>
                  <a:lnTo>
                    <a:pt x="28970" y="16559"/>
                  </a:lnTo>
                  <a:lnTo>
                    <a:pt x="29044" y="16633"/>
                  </a:lnTo>
                  <a:lnTo>
                    <a:pt x="29118" y="16731"/>
                  </a:lnTo>
                  <a:lnTo>
                    <a:pt x="29168" y="16830"/>
                  </a:lnTo>
                  <a:lnTo>
                    <a:pt x="29192" y="16978"/>
                  </a:lnTo>
                  <a:lnTo>
                    <a:pt x="29365" y="16953"/>
                  </a:lnTo>
                  <a:lnTo>
                    <a:pt x="29488" y="16978"/>
                  </a:lnTo>
                  <a:lnTo>
                    <a:pt x="29587" y="17077"/>
                  </a:lnTo>
                  <a:lnTo>
                    <a:pt x="29686" y="17200"/>
                  </a:lnTo>
                  <a:lnTo>
                    <a:pt x="29858" y="17250"/>
                  </a:lnTo>
                  <a:lnTo>
                    <a:pt x="30031" y="17324"/>
                  </a:lnTo>
                  <a:lnTo>
                    <a:pt x="30081" y="17398"/>
                  </a:lnTo>
                  <a:lnTo>
                    <a:pt x="30130" y="17447"/>
                  </a:lnTo>
                  <a:lnTo>
                    <a:pt x="30155" y="17546"/>
                  </a:lnTo>
                  <a:lnTo>
                    <a:pt x="30155" y="17669"/>
                  </a:lnTo>
                  <a:lnTo>
                    <a:pt x="30426" y="17669"/>
                  </a:lnTo>
                  <a:lnTo>
                    <a:pt x="30525" y="17694"/>
                  </a:lnTo>
                  <a:lnTo>
                    <a:pt x="30623" y="17743"/>
                  </a:lnTo>
                  <a:lnTo>
                    <a:pt x="30697" y="17817"/>
                  </a:lnTo>
                  <a:lnTo>
                    <a:pt x="30771" y="17916"/>
                  </a:lnTo>
                  <a:lnTo>
                    <a:pt x="30821" y="18014"/>
                  </a:lnTo>
                  <a:lnTo>
                    <a:pt x="30870" y="18163"/>
                  </a:lnTo>
                  <a:lnTo>
                    <a:pt x="31117" y="18187"/>
                  </a:lnTo>
                  <a:lnTo>
                    <a:pt x="31388" y="18187"/>
                  </a:lnTo>
                  <a:lnTo>
                    <a:pt x="31413" y="18311"/>
                  </a:lnTo>
                  <a:lnTo>
                    <a:pt x="31438" y="18434"/>
                  </a:lnTo>
                  <a:lnTo>
                    <a:pt x="31438" y="18557"/>
                  </a:lnTo>
                  <a:lnTo>
                    <a:pt x="31388" y="18681"/>
                  </a:lnTo>
                  <a:lnTo>
                    <a:pt x="31438" y="18681"/>
                  </a:lnTo>
                  <a:lnTo>
                    <a:pt x="31833" y="18656"/>
                  </a:lnTo>
                  <a:lnTo>
                    <a:pt x="32227" y="18607"/>
                  </a:lnTo>
                  <a:lnTo>
                    <a:pt x="32992" y="18459"/>
                  </a:lnTo>
                  <a:lnTo>
                    <a:pt x="33486" y="18360"/>
                  </a:lnTo>
                  <a:lnTo>
                    <a:pt x="33733" y="18286"/>
                  </a:lnTo>
                  <a:lnTo>
                    <a:pt x="33955" y="18187"/>
                  </a:lnTo>
                  <a:lnTo>
                    <a:pt x="34152" y="18064"/>
                  </a:lnTo>
                  <a:lnTo>
                    <a:pt x="34325" y="17916"/>
                  </a:lnTo>
                  <a:lnTo>
                    <a:pt x="34448" y="17718"/>
                  </a:lnTo>
                  <a:lnTo>
                    <a:pt x="34547" y="17546"/>
                  </a:lnTo>
                  <a:lnTo>
                    <a:pt x="34621" y="17324"/>
                  </a:lnTo>
                  <a:lnTo>
                    <a:pt x="34646" y="17101"/>
                  </a:lnTo>
                  <a:lnTo>
                    <a:pt x="34646" y="16855"/>
                  </a:lnTo>
                  <a:lnTo>
                    <a:pt x="34670" y="16608"/>
                  </a:lnTo>
                  <a:lnTo>
                    <a:pt x="34720" y="16386"/>
                  </a:lnTo>
                  <a:lnTo>
                    <a:pt x="34769" y="16164"/>
                  </a:lnTo>
                  <a:lnTo>
                    <a:pt x="34843" y="15942"/>
                  </a:lnTo>
                  <a:lnTo>
                    <a:pt x="34942" y="15744"/>
                  </a:lnTo>
                  <a:lnTo>
                    <a:pt x="35139" y="15349"/>
                  </a:lnTo>
                  <a:lnTo>
                    <a:pt x="35411" y="14955"/>
                  </a:lnTo>
                  <a:lnTo>
                    <a:pt x="35707" y="14584"/>
                  </a:lnTo>
                  <a:lnTo>
                    <a:pt x="36348" y="13844"/>
                  </a:lnTo>
                  <a:lnTo>
                    <a:pt x="36644" y="13499"/>
                  </a:lnTo>
                  <a:lnTo>
                    <a:pt x="36990" y="13129"/>
                  </a:lnTo>
                  <a:lnTo>
                    <a:pt x="37360" y="12758"/>
                  </a:lnTo>
                  <a:lnTo>
                    <a:pt x="37705" y="12438"/>
                  </a:lnTo>
                  <a:lnTo>
                    <a:pt x="38076" y="12142"/>
                  </a:lnTo>
                  <a:lnTo>
                    <a:pt x="38446" y="11895"/>
                  </a:lnTo>
                  <a:lnTo>
                    <a:pt x="38643" y="11796"/>
                  </a:lnTo>
                  <a:lnTo>
                    <a:pt x="38865" y="11697"/>
                  </a:lnTo>
                  <a:lnTo>
                    <a:pt x="39087" y="11623"/>
                  </a:lnTo>
                  <a:lnTo>
                    <a:pt x="39309" y="11549"/>
                  </a:lnTo>
                  <a:lnTo>
                    <a:pt x="39556" y="11500"/>
                  </a:lnTo>
                  <a:lnTo>
                    <a:pt x="39803" y="11475"/>
                  </a:lnTo>
                  <a:lnTo>
                    <a:pt x="39951" y="11451"/>
                  </a:lnTo>
                  <a:lnTo>
                    <a:pt x="40099" y="11426"/>
                  </a:lnTo>
                  <a:lnTo>
                    <a:pt x="40222" y="11352"/>
                  </a:lnTo>
                  <a:lnTo>
                    <a:pt x="40370" y="11303"/>
                  </a:lnTo>
                  <a:lnTo>
                    <a:pt x="40494" y="11229"/>
                  </a:lnTo>
                  <a:lnTo>
                    <a:pt x="40593" y="11130"/>
                  </a:lnTo>
                  <a:lnTo>
                    <a:pt x="40790" y="10908"/>
                  </a:lnTo>
                  <a:lnTo>
                    <a:pt x="40963" y="10661"/>
                  </a:lnTo>
                  <a:lnTo>
                    <a:pt x="41086" y="10340"/>
                  </a:lnTo>
                  <a:lnTo>
                    <a:pt x="41185" y="9995"/>
                  </a:lnTo>
                  <a:lnTo>
                    <a:pt x="41234" y="9600"/>
                  </a:lnTo>
                  <a:lnTo>
                    <a:pt x="41209" y="9477"/>
                  </a:lnTo>
                  <a:lnTo>
                    <a:pt x="41185" y="9378"/>
                  </a:lnTo>
                  <a:lnTo>
                    <a:pt x="41111" y="9279"/>
                  </a:lnTo>
                  <a:lnTo>
                    <a:pt x="41037" y="9180"/>
                  </a:lnTo>
                  <a:lnTo>
                    <a:pt x="40889" y="9131"/>
                  </a:lnTo>
                  <a:lnTo>
                    <a:pt x="40741" y="9106"/>
                  </a:lnTo>
                  <a:lnTo>
                    <a:pt x="40667" y="9106"/>
                  </a:lnTo>
                  <a:lnTo>
                    <a:pt x="40593" y="9131"/>
                  </a:lnTo>
                  <a:lnTo>
                    <a:pt x="39902" y="9403"/>
                  </a:lnTo>
                  <a:lnTo>
                    <a:pt x="39457" y="9600"/>
                  </a:lnTo>
                  <a:lnTo>
                    <a:pt x="39556" y="9403"/>
                  </a:lnTo>
                  <a:lnTo>
                    <a:pt x="39630" y="9205"/>
                  </a:lnTo>
                  <a:lnTo>
                    <a:pt x="39704" y="8983"/>
                  </a:lnTo>
                  <a:lnTo>
                    <a:pt x="39754" y="8761"/>
                  </a:lnTo>
                  <a:lnTo>
                    <a:pt x="39803" y="8539"/>
                  </a:lnTo>
                  <a:lnTo>
                    <a:pt x="39803" y="8341"/>
                  </a:lnTo>
                  <a:lnTo>
                    <a:pt x="39803" y="8169"/>
                  </a:lnTo>
                  <a:lnTo>
                    <a:pt x="39778" y="8021"/>
                  </a:lnTo>
                  <a:lnTo>
                    <a:pt x="39729" y="7897"/>
                  </a:lnTo>
                  <a:lnTo>
                    <a:pt x="39655" y="7774"/>
                  </a:lnTo>
                  <a:lnTo>
                    <a:pt x="39581" y="7725"/>
                  </a:lnTo>
                  <a:lnTo>
                    <a:pt x="39507" y="7675"/>
                  </a:lnTo>
                  <a:lnTo>
                    <a:pt x="39334" y="7601"/>
                  </a:lnTo>
                  <a:lnTo>
                    <a:pt x="39285" y="7552"/>
                  </a:lnTo>
                  <a:lnTo>
                    <a:pt x="39260" y="7527"/>
                  </a:lnTo>
                  <a:lnTo>
                    <a:pt x="39235" y="7478"/>
                  </a:lnTo>
                  <a:lnTo>
                    <a:pt x="39235" y="7428"/>
                  </a:lnTo>
                  <a:lnTo>
                    <a:pt x="39285" y="7256"/>
                  </a:lnTo>
                  <a:lnTo>
                    <a:pt x="39408" y="7330"/>
                  </a:lnTo>
                  <a:lnTo>
                    <a:pt x="39532" y="7379"/>
                  </a:lnTo>
                  <a:lnTo>
                    <a:pt x="39803" y="7453"/>
                  </a:lnTo>
                  <a:lnTo>
                    <a:pt x="40050" y="7502"/>
                  </a:lnTo>
                  <a:lnTo>
                    <a:pt x="40296" y="7502"/>
                  </a:lnTo>
                  <a:lnTo>
                    <a:pt x="40617" y="7478"/>
                  </a:lnTo>
                  <a:lnTo>
                    <a:pt x="40913" y="7404"/>
                  </a:lnTo>
                  <a:lnTo>
                    <a:pt x="41234" y="7280"/>
                  </a:lnTo>
                  <a:lnTo>
                    <a:pt x="41530" y="7108"/>
                  </a:lnTo>
                  <a:lnTo>
                    <a:pt x="41802" y="6910"/>
                  </a:lnTo>
                  <a:lnTo>
                    <a:pt x="42073" y="6663"/>
                  </a:lnTo>
                  <a:lnTo>
                    <a:pt x="42320" y="6367"/>
                  </a:lnTo>
                  <a:lnTo>
                    <a:pt x="42542" y="6047"/>
                  </a:lnTo>
                  <a:lnTo>
                    <a:pt x="42739" y="5726"/>
                  </a:lnTo>
                  <a:lnTo>
                    <a:pt x="42863" y="5405"/>
                  </a:lnTo>
                  <a:lnTo>
                    <a:pt x="42961" y="5084"/>
                  </a:lnTo>
                  <a:lnTo>
                    <a:pt x="43011" y="4763"/>
                  </a:lnTo>
                  <a:lnTo>
                    <a:pt x="43036" y="4443"/>
                  </a:lnTo>
                  <a:lnTo>
                    <a:pt x="43011" y="4146"/>
                  </a:lnTo>
                  <a:lnTo>
                    <a:pt x="42961" y="3850"/>
                  </a:lnTo>
                  <a:lnTo>
                    <a:pt x="42838" y="3579"/>
                  </a:lnTo>
                  <a:lnTo>
                    <a:pt x="42764" y="3431"/>
                  </a:lnTo>
                  <a:lnTo>
                    <a:pt x="42665" y="3307"/>
                  </a:lnTo>
                  <a:lnTo>
                    <a:pt x="42567" y="3209"/>
                  </a:lnTo>
                  <a:lnTo>
                    <a:pt x="42468" y="3135"/>
                  </a:lnTo>
                  <a:lnTo>
                    <a:pt x="42369" y="3085"/>
                  </a:lnTo>
                  <a:lnTo>
                    <a:pt x="42295" y="3061"/>
                  </a:lnTo>
                  <a:lnTo>
                    <a:pt x="42123" y="3036"/>
                  </a:lnTo>
                  <a:lnTo>
                    <a:pt x="41925" y="3061"/>
                  </a:lnTo>
                  <a:lnTo>
                    <a:pt x="41826" y="3110"/>
                  </a:lnTo>
                  <a:lnTo>
                    <a:pt x="41728" y="3159"/>
                  </a:lnTo>
                  <a:lnTo>
                    <a:pt x="41629" y="3233"/>
                  </a:lnTo>
                  <a:lnTo>
                    <a:pt x="41530" y="3357"/>
                  </a:lnTo>
                  <a:lnTo>
                    <a:pt x="41432" y="3480"/>
                  </a:lnTo>
                  <a:lnTo>
                    <a:pt x="41333" y="3653"/>
                  </a:lnTo>
                  <a:lnTo>
                    <a:pt x="41308" y="3752"/>
                  </a:lnTo>
                  <a:lnTo>
                    <a:pt x="41185" y="3505"/>
                  </a:lnTo>
                  <a:lnTo>
                    <a:pt x="41111" y="3382"/>
                  </a:lnTo>
                  <a:lnTo>
                    <a:pt x="41012" y="3258"/>
                  </a:lnTo>
                  <a:lnTo>
                    <a:pt x="40889" y="3159"/>
                  </a:lnTo>
                  <a:lnTo>
                    <a:pt x="40741" y="3085"/>
                  </a:lnTo>
                  <a:lnTo>
                    <a:pt x="40568" y="3036"/>
                  </a:lnTo>
                  <a:lnTo>
                    <a:pt x="40395" y="3011"/>
                  </a:lnTo>
                  <a:lnTo>
                    <a:pt x="40198" y="3036"/>
                  </a:lnTo>
                  <a:lnTo>
                    <a:pt x="40025" y="3085"/>
                  </a:lnTo>
                  <a:lnTo>
                    <a:pt x="39655" y="3233"/>
                  </a:lnTo>
                  <a:lnTo>
                    <a:pt x="39186" y="3456"/>
                  </a:lnTo>
                  <a:lnTo>
                    <a:pt x="39433" y="3233"/>
                  </a:lnTo>
                  <a:lnTo>
                    <a:pt x="39655" y="3036"/>
                  </a:lnTo>
                  <a:lnTo>
                    <a:pt x="40000" y="2715"/>
                  </a:lnTo>
                  <a:lnTo>
                    <a:pt x="40173" y="2567"/>
                  </a:lnTo>
                  <a:lnTo>
                    <a:pt x="40346" y="2444"/>
                  </a:lnTo>
                  <a:lnTo>
                    <a:pt x="40519" y="2345"/>
                  </a:lnTo>
                  <a:lnTo>
                    <a:pt x="40716" y="2271"/>
                  </a:lnTo>
                  <a:lnTo>
                    <a:pt x="40913" y="2222"/>
                  </a:lnTo>
                  <a:lnTo>
                    <a:pt x="41135" y="2197"/>
                  </a:lnTo>
                  <a:lnTo>
                    <a:pt x="41358" y="2197"/>
                  </a:lnTo>
                  <a:lnTo>
                    <a:pt x="41481" y="2172"/>
                  </a:lnTo>
                  <a:lnTo>
                    <a:pt x="41580" y="2123"/>
                  </a:lnTo>
                  <a:lnTo>
                    <a:pt x="41703" y="2049"/>
                  </a:lnTo>
                  <a:lnTo>
                    <a:pt x="41802" y="1950"/>
                  </a:lnTo>
                  <a:lnTo>
                    <a:pt x="41876" y="1852"/>
                  </a:lnTo>
                  <a:lnTo>
                    <a:pt x="41925" y="1753"/>
                  </a:lnTo>
                  <a:lnTo>
                    <a:pt x="41974" y="1630"/>
                  </a:lnTo>
                  <a:lnTo>
                    <a:pt x="41999" y="1481"/>
                  </a:lnTo>
                  <a:lnTo>
                    <a:pt x="41999" y="1358"/>
                  </a:lnTo>
                  <a:lnTo>
                    <a:pt x="41999" y="1235"/>
                  </a:lnTo>
                  <a:lnTo>
                    <a:pt x="41950" y="1111"/>
                  </a:lnTo>
                  <a:lnTo>
                    <a:pt x="41900" y="1013"/>
                  </a:lnTo>
                  <a:lnTo>
                    <a:pt x="41826" y="914"/>
                  </a:lnTo>
                  <a:lnTo>
                    <a:pt x="41728" y="815"/>
                  </a:lnTo>
                  <a:lnTo>
                    <a:pt x="41604" y="741"/>
                  </a:lnTo>
                  <a:lnTo>
                    <a:pt x="41382" y="568"/>
                  </a:lnTo>
                  <a:lnTo>
                    <a:pt x="41135" y="371"/>
                  </a:lnTo>
                  <a:lnTo>
                    <a:pt x="40889" y="174"/>
                  </a:lnTo>
                  <a:lnTo>
                    <a:pt x="40617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5006676" y="2798831"/>
              <a:ext cx="295549" cy="513515"/>
            </a:xfrm>
            <a:custGeom>
              <a:rect b="b" l="l" r="r" t="t"/>
              <a:pathLst>
                <a:path extrusionOk="0" h="30229" w="17398">
                  <a:moveTo>
                    <a:pt x="16040" y="0"/>
                  </a:moveTo>
                  <a:lnTo>
                    <a:pt x="8983" y="519"/>
                  </a:lnTo>
                  <a:lnTo>
                    <a:pt x="8366" y="593"/>
                  </a:lnTo>
                  <a:lnTo>
                    <a:pt x="7724" y="642"/>
                  </a:lnTo>
                  <a:lnTo>
                    <a:pt x="7428" y="642"/>
                  </a:lnTo>
                  <a:lnTo>
                    <a:pt x="7132" y="617"/>
                  </a:lnTo>
                  <a:lnTo>
                    <a:pt x="6861" y="568"/>
                  </a:lnTo>
                  <a:lnTo>
                    <a:pt x="6614" y="494"/>
                  </a:lnTo>
                  <a:lnTo>
                    <a:pt x="6342" y="543"/>
                  </a:lnTo>
                  <a:lnTo>
                    <a:pt x="6046" y="617"/>
                  </a:lnTo>
                  <a:lnTo>
                    <a:pt x="5800" y="691"/>
                  </a:lnTo>
                  <a:lnTo>
                    <a:pt x="5577" y="765"/>
                  </a:lnTo>
                  <a:lnTo>
                    <a:pt x="5158" y="1358"/>
                  </a:lnTo>
                  <a:lnTo>
                    <a:pt x="4714" y="1925"/>
                  </a:lnTo>
                  <a:lnTo>
                    <a:pt x="4590" y="2049"/>
                  </a:lnTo>
                  <a:lnTo>
                    <a:pt x="4492" y="2172"/>
                  </a:lnTo>
                  <a:lnTo>
                    <a:pt x="4393" y="2295"/>
                  </a:lnTo>
                  <a:lnTo>
                    <a:pt x="4344" y="2419"/>
                  </a:lnTo>
                  <a:lnTo>
                    <a:pt x="4294" y="2542"/>
                  </a:lnTo>
                  <a:lnTo>
                    <a:pt x="4270" y="2665"/>
                  </a:lnTo>
                  <a:lnTo>
                    <a:pt x="4245" y="2962"/>
                  </a:lnTo>
                  <a:lnTo>
                    <a:pt x="4245" y="3233"/>
                  </a:lnTo>
                  <a:lnTo>
                    <a:pt x="4270" y="3529"/>
                  </a:lnTo>
                  <a:lnTo>
                    <a:pt x="4270" y="3801"/>
                  </a:lnTo>
                  <a:lnTo>
                    <a:pt x="4245" y="4072"/>
                  </a:lnTo>
                  <a:lnTo>
                    <a:pt x="3776" y="4541"/>
                  </a:lnTo>
                  <a:lnTo>
                    <a:pt x="3603" y="4566"/>
                  </a:lnTo>
                  <a:lnTo>
                    <a:pt x="3455" y="4640"/>
                  </a:lnTo>
                  <a:lnTo>
                    <a:pt x="3332" y="4689"/>
                  </a:lnTo>
                  <a:lnTo>
                    <a:pt x="3209" y="4763"/>
                  </a:lnTo>
                  <a:lnTo>
                    <a:pt x="3110" y="4862"/>
                  </a:lnTo>
                  <a:lnTo>
                    <a:pt x="3011" y="4960"/>
                  </a:lnTo>
                  <a:lnTo>
                    <a:pt x="2888" y="5182"/>
                  </a:lnTo>
                  <a:lnTo>
                    <a:pt x="2789" y="5429"/>
                  </a:lnTo>
                  <a:lnTo>
                    <a:pt x="2715" y="5701"/>
                  </a:lnTo>
                  <a:lnTo>
                    <a:pt x="2592" y="6243"/>
                  </a:lnTo>
                  <a:lnTo>
                    <a:pt x="2567" y="6416"/>
                  </a:lnTo>
                  <a:lnTo>
                    <a:pt x="2493" y="6614"/>
                  </a:lnTo>
                  <a:lnTo>
                    <a:pt x="2419" y="6786"/>
                  </a:lnTo>
                  <a:lnTo>
                    <a:pt x="2320" y="6959"/>
                  </a:lnTo>
                  <a:lnTo>
                    <a:pt x="2123" y="7305"/>
                  </a:lnTo>
                  <a:lnTo>
                    <a:pt x="2024" y="7477"/>
                  </a:lnTo>
                  <a:lnTo>
                    <a:pt x="1975" y="7650"/>
                  </a:lnTo>
                  <a:lnTo>
                    <a:pt x="1925" y="7823"/>
                  </a:lnTo>
                  <a:lnTo>
                    <a:pt x="1925" y="7971"/>
                  </a:lnTo>
                  <a:lnTo>
                    <a:pt x="1975" y="8218"/>
                  </a:lnTo>
                  <a:lnTo>
                    <a:pt x="1999" y="8341"/>
                  </a:lnTo>
                  <a:lnTo>
                    <a:pt x="2073" y="8464"/>
                  </a:lnTo>
                  <a:lnTo>
                    <a:pt x="1827" y="8785"/>
                  </a:lnTo>
                  <a:lnTo>
                    <a:pt x="1605" y="8933"/>
                  </a:lnTo>
                  <a:lnTo>
                    <a:pt x="1407" y="9106"/>
                  </a:lnTo>
                  <a:lnTo>
                    <a:pt x="1210" y="9279"/>
                  </a:lnTo>
                  <a:lnTo>
                    <a:pt x="1062" y="9451"/>
                  </a:lnTo>
                  <a:lnTo>
                    <a:pt x="1012" y="9550"/>
                  </a:lnTo>
                  <a:lnTo>
                    <a:pt x="988" y="9649"/>
                  </a:lnTo>
                  <a:lnTo>
                    <a:pt x="963" y="9772"/>
                  </a:lnTo>
                  <a:lnTo>
                    <a:pt x="988" y="9896"/>
                  </a:lnTo>
                  <a:lnTo>
                    <a:pt x="1037" y="10019"/>
                  </a:lnTo>
                  <a:lnTo>
                    <a:pt x="1111" y="10167"/>
                  </a:lnTo>
                  <a:lnTo>
                    <a:pt x="1234" y="10315"/>
                  </a:lnTo>
                  <a:lnTo>
                    <a:pt x="1407" y="10463"/>
                  </a:lnTo>
                  <a:lnTo>
                    <a:pt x="1432" y="10759"/>
                  </a:lnTo>
                  <a:lnTo>
                    <a:pt x="1457" y="10907"/>
                  </a:lnTo>
                  <a:lnTo>
                    <a:pt x="1481" y="11031"/>
                  </a:lnTo>
                  <a:lnTo>
                    <a:pt x="1531" y="11154"/>
                  </a:lnTo>
                  <a:lnTo>
                    <a:pt x="1605" y="11253"/>
                  </a:lnTo>
                  <a:lnTo>
                    <a:pt x="1728" y="11351"/>
                  </a:lnTo>
                  <a:lnTo>
                    <a:pt x="1876" y="11425"/>
                  </a:lnTo>
                  <a:lnTo>
                    <a:pt x="1876" y="11722"/>
                  </a:lnTo>
                  <a:lnTo>
                    <a:pt x="1851" y="11993"/>
                  </a:lnTo>
                  <a:lnTo>
                    <a:pt x="1802" y="12339"/>
                  </a:lnTo>
                  <a:lnTo>
                    <a:pt x="1728" y="12635"/>
                  </a:lnTo>
                  <a:lnTo>
                    <a:pt x="1605" y="12881"/>
                  </a:lnTo>
                  <a:lnTo>
                    <a:pt x="1506" y="12980"/>
                  </a:lnTo>
                  <a:lnTo>
                    <a:pt x="1432" y="13079"/>
                  </a:lnTo>
                  <a:lnTo>
                    <a:pt x="1506" y="13597"/>
                  </a:lnTo>
                  <a:lnTo>
                    <a:pt x="1531" y="13770"/>
                  </a:lnTo>
                  <a:lnTo>
                    <a:pt x="1629" y="13868"/>
                  </a:lnTo>
                  <a:lnTo>
                    <a:pt x="1728" y="13967"/>
                  </a:lnTo>
                  <a:lnTo>
                    <a:pt x="1876" y="14239"/>
                  </a:lnTo>
                  <a:lnTo>
                    <a:pt x="1999" y="14535"/>
                  </a:lnTo>
                  <a:lnTo>
                    <a:pt x="2098" y="14855"/>
                  </a:lnTo>
                  <a:lnTo>
                    <a:pt x="2221" y="15546"/>
                  </a:lnTo>
                  <a:lnTo>
                    <a:pt x="2370" y="16213"/>
                  </a:lnTo>
                  <a:lnTo>
                    <a:pt x="2394" y="16262"/>
                  </a:lnTo>
                  <a:lnTo>
                    <a:pt x="2444" y="16311"/>
                  </a:lnTo>
                  <a:lnTo>
                    <a:pt x="2567" y="16385"/>
                  </a:lnTo>
                  <a:lnTo>
                    <a:pt x="2542" y="16558"/>
                  </a:lnTo>
                  <a:lnTo>
                    <a:pt x="2567" y="16706"/>
                  </a:lnTo>
                  <a:lnTo>
                    <a:pt x="2592" y="16756"/>
                  </a:lnTo>
                  <a:lnTo>
                    <a:pt x="2641" y="16805"/>
                  </a:lnTo>
                  <a:lnTo>
                    <a:pt x="2715" y="16854"/>
                  </a:lnTo>
                  <a:lnTo>
                    <a:pt x="2814" y="16879"/>
                  </a:lnTo>
                  <a:lnTo>
                    <a:pt x="2814" y="17027"/>
                  </a:lnTo>
                  <a:lnTo>
                    <a:pt x="2838" y="17175"/>
                  </a:lnTo>
                  <a:lnTo>
                    <a:pt x="2863" y="17496"/>
                  </a:lnTo>
                  <a:lnTo>
                    <a:pt x="2863" y="17644"/>
                  </a:lnTo>
                  <a:lnTo>
                    <a:pt x="2814" y="17792"/>
                  </a:lnTo>
                  <a:lnTo>
                    <a:pt x="2740" y="17915"/>
                  </a:lnTo>
                  <a:lnTo>
                    <a:pt x="2592" y="18039"/>
                  </a:lnTo>
                  <a:lnTo>
                    <a:pt x="2444" y="18088"/>
                  </a:lnTo>
                  <a:lnTo>
                    <a:pt x="2320" y="18162"/>
                  </a:lnTo>
                  <a:lnTo>
                    <a:pt x="2221" y="18236"/>
                  </a:lnTo>
                  <a:lnTo>
                    <a:pt x="2147" y="18335"/>
                  </a:lnTo>
                  <a:lnTo>
                    <a:pt x="2073" y="18434"/>
                  </a:lnTo>
                  <a:lnTo>
                    <a:pt x="2024" y="18532"/>
                  </a:lnTo>
                  <a:lnTo>
                    <a:pt x="1950" y="18754"/>
                  </a:lnTo>
                  <a:lnTo>
                    <a:pt x="1925" y="18976"/>
                  </a:lnTo>
                  <a:lnTo>
                    <a:pt x="1901" y="19223"/>
                  </a:lnTo>
                  <a:lnTo>
                    <a:pt x="1901" y="19470"/>
                  </a:lnTo>
                  <a:lnTo>
                    <a:pt x="1876" y="19692"/>
                  </a:lnTo>
                  <a:lnTo>
                    <a:pt x="1703" y="19791"/>
                  </a:lnTo>
                  <a:lnTo>
                    <a:pt x="1555" y="19914"/>
                  </a:lnTo>
                  <a:lnTo>
                    <a:pt x="1432" y="20037"/>
                  </a:lnTo>
                  <a:lnTo>
                    <a:pt x="1333" y="20186"/>
                  </a:lnTo>
                  <a:lnTo>
                    <a:pt x="1284" y="20358"/>
                  </a:lnTo>
                  <a:lnTo>
                    <a:pt x="1210" y="20531"/>
                  </a:lnTo>
                  <a:lnTo>
                    <a:pt x="1160" y="20901"/>
                  </a:lnTo>
                  <a:lnTo>
                    <a:pt x="889" y="21395"/>
                  </a:lnTo>
                  <a:lnTo>
                    <a:pt x="667" y="21888"/>
                  </a:lnTo>
                  <a:lnTo>
                    <a:pt x="494" y="22406"/>
                  </a:lnTo>
                  <a:lnTo>
                    <a:pt x="321" y="22925"/>
                  </a:lnTo>
                  <a:lnTo>
                    <a:pt x="198" y="23467"/>
                  </a:lnTo>
                  <a:lnTo>
                    <a:pt x="124" y="24010"/>
                  </a:lnTo>
                  <a:lnTo>
                    <a:pt x="50" y="24553"/>
                  </a:lnTo>
                  <a:lnTo>
                    <a:pt x="1" y="25121"/>
                  </a:lnTo>
                  <a:lnTo>
                    <a:pt x="1" y="25145"/>
                  </a:lnTo>
                  <a:lnTo>
                    <a:pt x="75" y="25269"/>
                  </a:lnTo>
                  <a:lnTo>
                    <a:pt x="124" y="25392"/>
                  </a:lnTo>
                  <a:lnTo>
                    <a:pt x="223" y="25516"/>
                  </a:lnTo>
                  <a:lnTo>
                    <a:pt x="346" y="25614"/>
                  </a:lnTo>
                  <a:lnTo>
                    <a:pt x="741" y="25590"/>
                  </a:lnTo>
                  <a:lnTo>
                    <a:pt x="1975" y="25590"/>
                  </a:lnTo>
                  <a:lnTo>
                    <a:pt x="2370" y="25565"/>
                  </a:lnTo>
                  <a:lnTo>
                    <a:pt x="2764" y="25491"/>
                  </a:lnTo>
                  <a:lnTo>
                    <a:pt x="2962" y="25442"/>
                  </a:lnTo>
                  <a:lnTo>
                    <a:pt x="3159" y="25368"/>
                  </a:lnTo>
                  <a:lnTo>
                    <a:pt x="3357" y="25269"/>
                  </a:lnTo>
                  <a:lnTo>
                    <a:pt x="3529" y="25170"/>
                  </a:lnTo>
                  <a:lnTo>
                    <a:pt x="5429" y="25170"/>
                  </a:lnTo>
                  <a:lnTo>
                    <a:pt x="5553" y="25294"/>
                  </a:lnTo>
                  <a:lnTo>
                    <a:pt x="5701" y="25368"/>
                  </a:lnTo>
                  <a:lnTo>
                    <a:pt x="5849" y="25392"/>
                  </a:lnTo>
                  <a:lnTo>
                    <a:pt x="5997" y="25417"/>
                  </a:lnTo>
                  <a:lnTo>
                    <a:pt x="6293" y="25368"/>
                  </a:lnTo>
                  <a:lnTo>
                    <a:pt x="6466" y="25343"/>
                  </a:lnTo>
                  <a:lnTo>
                    <a:pt x="6614" y="25318"/>
                  </a:lnTo>
                  <a:lnTo>
                    <a:pt x="7379" y="25294"/>
                  </a:lnTo>
                  <a:lnTo>
                    <a:pt x="8144" y="25269"/>
                  </a:lnTo>
                  <a:lnTo>
                    <a:pt x="9698" y="25170"/>
                  </a:lnTo>
                  <a:lnTo>
                    <a:pt x="9698" y="25219"/>
                  </a:lnTo>
                  <a:lnTo>
                    <a:pt x="9723" y="25244"/>
                  </a:lnTo>
                  <a:lnTo>
                    <a:pt x="9797" y="25269"/>
                  </a:lnTo>
                  <a:lnTo>
                    <a:pt x="9945" y="25269"/>
                  </a:lnTo>
                  <a:lnTo>
                    <a:pt x="9896" y="25368"/>
                  </a:lnTo>
                  <a:lnTo>
                    <a:pt x="9822" y="25442"/>
                  </a:lnTo>
                  <a:lnTo>
                    <a:pt x="9649" y="25614"/>
                  </a:lnTo>
                  <a:lnTo>
                    <a:pt x="9526" y="25762"/>
                  </a:lnTo>
                  <a:lnTo>
                    <a:pt x="9476" y="25836"/>
                  </a:lnTo>
                  <a:lnTo>
                    <a:pt x="9452" y="25935"/>
                  </a:lnTo>
                  <a:lnTo>
                    <a:pt x="9501" y="26034"/>
                  </a:lnTo>
                  <a:lnTo>
                    <a:pt x="9575" y="26182"/>
                  </a:lnTo>
                  <a:lnTo>
                    <a:pt x="9624" y="26355"/>
                  </a:lnTo>
                  <a:lnTo>
                    <a:pt x="9649" y="26552"/>
                  </a:lnTo>
                  <a:lnTo>
                    <a:pt x="9649" y="26725"/>
                  </a:lnTo>
                  <a:lnTo>
                    <a:pt x="9649" y="26823"/>
                  </a:lnTo>
                  <a:lnTo>
                    <a:pt x="9624" y="27218"/>
                  </a:lnTo>
                  <a:lnTo>
                    <a:pt x="9600" y="27490"/>
                  </a:lnTo>
                  <a:lnTo>
                    <a:pt x="9600" y="27588"/>
                  </a:lnTo>
                  <a:lnTo>
                    <a:pt x="9624" y="27761"/>
                  </a:lnTo>
                  <a:lnTo>
                    <a:pt x="9649" y="27934"/>
                  </a:lnTo>
                  <a:lnTo>
                    <a:pt x="9698" y="28082"/>
                  </a:lnTo>
                  <a:lnTo>
                    <a:pt x="9797" y="28230"/>
                  </a:lnTo>
                  <a:lnTo>
                    <a:pt x="9920" y="28353"/>
                  </a:lnTo>
                  <a:lnTo>
                    <a:pt x="10068" y="28477"/>
                  </a:lnTo>
                  <a:lnTo>
                    <a:pt x="10266" y="28575"/>
                  </a:lnTo>
                  <a:lnTo>
                    <a:pt x="10513" y="28649"/>
                  </a:lnTo>
                  <a:lnTo>
                    <a:pt x="10562" y="28699"/>
                  </a:lnTo>
                  <a:lnTo>
                    <a:pt x="10587" y="28798"/>
                  </a:lnTo>
                  <a:lnTo>
                    <a:pt x="10611" y="29069"/>
                  </a:lnTo>
                  <a:lnTo>
                    <a:pt x="10636" y="29414"/>
                  </a:lnTo>
                  <a:lnTo>
                    <a:pt x="10858" y="29587"/>
                  </a:lnTo>
                  <a:lnTo>
                    <a:pt x="11056" y="29686"/>
                  </a:lnTo>
                  <a:lnTo>
                    <a:pt x="11006" y="29809"/>
                  </a:lnTo>
                  <a:lnTo>
                    <a:pt x="10907" y="29908"/>
                  </a:lnTo>
                  <a:lnTo>
                    <a:pt x="10833" y="30007"/>
                  </a:lnTo>
                  <a:lnTo>
                    <a:pt x="10710" y="30056"/>
                  </a:lnTo>
                  <a:lnTo>
                    <a:pt x="10858" y="30130"/>
                  </a:lnTo>
                  <a:lnTo>
                    <a:pt x="11006" y="30179"/>
                  </a:lnTo>
                  <a:lnTo>
                    <a:pt x="11154" y="30204"/>
                  </a:lnTo>
                  <a:lnTo>
                    <a:pt x="11327" y="30229"/>
                  </a:lnTo>
                  <a:lnTo>
                    <a:pt x="11549" y="30204"/>
                  </a:lnTo>
                  <a:lnTo>
                    <a:pt x="11796" y="30130"/>
                  </a:lnTo>
                  <a:lnTo>
                    <a:pt x="12043" y="30007"/>
                  </a:lnTo>
                  <a:lnTo>
                    <a:pt x="12314" y="29834"/>
                  </a:lnTo>
                  <a:lnTo>
                    <a:pt x="12462" y="29735"/>
                  </a:lnTo>
                  <a:lnTo>
                    <a:pt x="12857" y="29464"/>
                  </a:lnTo>
                  <a:lnTo>
                    <a:pt x="13252" y="29242"/>
                  </a:lnTo>
                  <a:lnTo>
                    <a:pt x="13647" y="29069"/>
                  </a:lnTo>
                  <a:lnTo>
                    <a:pt x="14041" y="28921"/>
                  </a:lnTo>
                  <a:lnTo>
                    <a:pt x="14461" y="28798"/>
                  </a:lnTo>
                  <a:lnTo>
                    <a:pt x="14880" y="28699"/>
                  </a:lnTo>
                  <a:lnTo>
                    <a:pt x="15300" y="28649"/>
                  </a:lnTo>
                  <a:lnTo>
                    <a:pt x="15719" y="28625"/>
                  </a:lnTo>
                  <a:lnTo>
                    <a:pt x="16139" y="28649"/>
                  </a:lnTo>
                  <a:lnTo>
                    <a:pt x="16558" y="28699"/>
                  </a:lnTo>
                  <a:lnTo>
                    <a:pt x="16435" y="28575"/>
                  </a:lnTo>
                  <a:lnTo>
                    <a:pt x="16386" y="28501"/>
                  </a:lnTo>
                  <a:lnTo>
                    <a:pt x="16336" y="28403"/>
                  </a:lnTo>
                  <a:lnTo>
                    <a:pt x="16312" y="28304"/>
                  </a:lnTo>
                  <a:lnTo>
                    <a:pt x="16312" y="28205"/>
                  </a:lnTo>
                  <a:lnTo>
                    <a:pt x="16780" y="28255"/>
                  </a:lnTo>
                  <a:lnTo>
                    <a:pt x="16928" y="28131"/>
                  </a:lnTo>
                  <a:lnTo>
                    <a:pt x="16879" y="27662"/>
                  </a:lnTo>
                  <a:lnTo>
                    <a:pt x="16928" y="27638"/>
                  </a:lnTo>
                  <a:lnTo>
                    <a:pt x="17052" y="27662"/>
                  </a:lnTo>
                  <a:lnTo>
                    <a:pt x="17151" y="27712"/>
                  </a:lnTo>
                  <a:lnTo>
                    <a:pt x="17249" y="27786"/>
                  </a:lnTo>
                  <a:lnTo>
                    <a:pt x="17323" y="27860"/>
                  </a:lnTo>
                  <a:lnTo>
                    <a:pt x="17373" y="27983"/>
                  </a:lnTo>
                  <a:lnTo>
                    <a:pt x="17397" y="28107"/>
                  </a:lnTo>
                  <a:lnTo>
                    <a:pt x="17397" y="28057"/>
                  </a:lnTo>
                  <a:lnTo>
                    <a:pt x="17373" y="27835"/>
                  </a:lnTo>
                  <a:lnTo>
                    <a:pt x="17323" y="27761"/>
                  </a:lnTo>
                  <a:lnTo>
                    <a:pt x="17274" y="27662"/>
                  </a:lnTo>
                  <a:lnTo>
                    <a:pt x="17225" y="27539"/>
                  </a:lnTo>
                  <a:lnTo>
                    <a:pt x="17200" y="27391"/>
                  </a:lnTo>
                  <a:lnTo>
                    <a:pt x="17027" y="25960"/>
                  </a:lnTo>
                  <a:lnTo>
                    <a:pt x="16854" y="24529"/>
                  </a:lnTo>
                  <a:lnTo>
                    <a:pt x="17002" y="24504"/>
                  </a:lnTo>
                  <a:lnTo>
                    <a:pt x="16953" y="24257"/>
                  </a:lnTo>
                  <a:lnTo>
                    <a:pt x="16830" y="24282"/>
                  </a:lnTo>
                  <a:lnTo>
                    <a:pt x="16805" y="24282"/>
                  </a:lnTo>
                  <a:lnTo>
                    <a:pt x="16312" y="20901"/>
                  </a:lnTo>
                  <a:lnTo>
                    <a:pt x="16188" y="19865"/>
                  </a:lnTo>
                  <a:lnTo>
                    <a:pt x="16139" y="18828"/>
                  </a:lnTo>
                  <a:lnTo>
                    <a:pt x="16089" y="17792"/>
                  </a:lnTo>
                  <a:lnTo>
                    <a:pt x="16114" y="16756"/>
                  </a:lnTo>
                  <a:lnTo>
                    <a:pt x="16139" y="15744"/>
                  </a:lnTo>
                  <a:lnTo>
                    <a:pt x="16163" y="14707"/>
                  </a:lnTo>
                  <a:lnTo>
                    <a:pt x="16287" y="12635"/>
                  </a:lnTo>
                  <a:lnTo>
                    <a:pt x="16336" y="12190"/>
                  </a:lnTo>
                  <a:lnTo>
                    <a:pt x="16361" y="11746"/>
                  </a:lnTo>
                  <a:lnTo>
                    <a:pt x="16386" y="10858"/>
                  </a:lnTo>
                  <a:lnTo>
                    <a:pt x="16361" y="9970"/>
                  </a:lnTo>
                  <a:lnTo>
                    <a:pt x="16336" y="9057"/>
                  </a:lnTo>
                  <a:lnTo>
                    <a:pt x="16336" y="5108"/>
                  </a:lnTo>
                  <a:lnTo>
                    <a:pt x="16312" y="1160"/>
                  </a:lnTo>
                  <a:lnTo>
                    <a:pt x="16312" y="938"/>
                  </a:lnTo>
                  <a:lnTo>
                    <a:pt x="16336" y="765"/>
                  </a:lnTo>
                  <a:lnTo>
                    <a:pt x="16386" y="593"/>
                  </a:lnTo>
                  <a:lnTo>
                    <a:pt x="16460" y="469"/>
                  </a:lnTo>
                  <a:lnTo>
                    <a:pt x="16386" y="297"/>
                  </a:lnTo>
                  <a:lnTo>
                    <a:pt x="16262" y="148"/>
                  </a:lnTo>
                  <a:lnTo>
                    <a:pt x="16188" y="99"/>
                  </a:lnTo>
                  <a:lnTo>
                    <a:pt x="1604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652212" y="2237959"/>
              <a:ext cx="618736" cy="355073"/>
            </a:xfrm>
            <a:custGeom>
              <a:rect b="b" l="l" r="r" t="t"/>
              <a:pathLst>
                <a:path extrusionOk="0" h="20902" w="36423">
                  <a:moveTo>
                    <a:pt x="33437" y="12758"/>
                  </a:moveTo>
                  <a:lnTo>
                    <a:pt x="33338" y="12832"/>
                  </a:lnTo>
                  <a:lnTo>
                    <a:pt x="33289" y="12857"/>
                  </a:lnTo>
                  <a:lnTo>
                    <a:pt x="33240" y="12857"/>
                  </a:lnTo>
                  <a:lnTo>
                    <a:pt x="33437" y="12758"/>
                  </a:lnTo>
                  <a:close/>
                  <a:moveTo>
                    <a:pt x="9131" y="15522"/>
                  </a:moveTo>
                  <a:lnTo>
                    <a:pt x="9106" y="15547"/>
                  </a:lnTo>
                  <a:lnTo>
                    <a:pt x="9130" y="15524"/>
                  </a:lnTo>
                  <a:lnTo>
                    <a:pt x="9131" y="15522"/>
                  </a:lnTo>
                  <a:close/>
                  <a:moveTo>
                    <a:pt x="21469" y="1"/>
                  </a:moveTo>
                  <a:lnTo>
                    <a:pt x="21296" y="568"/>
                  </a:lnTo>
                  <a:lnTo>
                    <a:pt x="21124" y="1136"/>
                  </a:lnTo>
                  <a:lnTo>
                    <a:pt x="21074" y="1432"/>
                  </a:lnTo>
                  <a:lnTo>
                    <a:pt x="21000" y="1703"/>
                  </a:lnTo>
                  <a:lnTo>
                    <a:pt x="20976" y="1999"/>
                  </a:lnTo>
                  <a:lnTo>
                    <a:pt x="20951" y="2320"/>
                  </a:lnTo>
                  <a:lnTo>
                    <a:pt x="20951" y="2468"/>
                  </a:lnTo>
                  <a:lnTo>
                    <a:pt x="20902" y="2616"/>
                  </a:lnTo>
                  <a:lnTo>
                    <a:pt x="20803" y="2789"/>
                  </a:lnTo>
                  <a:lnTo>
                    <a:pt x="20655" y="2962"/>
                  </a:lnTo>
                  <a:lnTo>
                    <a:pt x="20482" y="3085"/>
                  </a:lnTo>
                  <a:lnTo>
                    <a:pt x="20309" y="3233"/>
                  </a:lnTo>
                  <a:lnTo>
                    <a:pt x="20285" y="3381"/>
                  </a:lnTo>
                  <a:lnTo>
                    <a:pt x="20235" y="3505"/>
                  </a:lnTo>
                  <a:lnTo>
                    <a:pt x="20161" y="3628"/>
                  </a:lnTo>
                  <a:lnTo>
                    <a:pt x="20087" y="3677"/>
                  </a:lnTo>
                  <a:lnTo>
                    <a:pt x="20013" y="3702"/>
                  </a:lnTo>
                  <a:lnTo>
                    <a:pt x="20013" y="3875"/>
                  </a:lnTo>
                  <a:lnTo>
                    <a:pt x="19988" y="4023"/>
                  </a:lnTo>
                  <a:lnTo>
                    <a:pt x="19939" y="4122"/>
                  </a:lnTo>
                  <a:lnTo>
                    <a:pt x="19890" y="4220"/>
                  </a:lnTo>
                  <a:lnTo>
                    <a:pt x="19816" y="4270"/>
                  </a:lnTo>
                  <a:lnTo>
                    <a:pt x="19742" y="4294"/>
                  </a:lnTo>
                  <a:lnTo>
                    <a:pt x="19668" y="4319"/>
                  </a:lnTo>
                  <a:lnTo>
                    <a:pt x="19594" y="4319"/>
                  </a:lnTo>
                  <a:lnTo>
                    <a:pt x="19396" y="4294"/>
                  </a:lnTo>
                  <a:lnTo>
                    <a:pt x="19199" y="4245"/>
                  </a:lnTo>
                  <a:lnTo>
                    <a:pt x="19001" y="4196"/>
                  </a:lnTo>
                  <a:lnTo>
                    <a:pt x="18829" y="4171"/>
                  </a:lnTo>
                  <a:lnTo>
                    <a:pt x="18557" y="5281"/>
                  </a:lnTo>
                  <a:lnTo>
                    <a:pt x="18434" y="5849"/>
                  </a:lnTo>
                  <a:lnTo>
                    <a:pt x="18236" y="6367"/>
                  </a:lnTo>
                  <a:lnTo>
                    <a:pt x="18138" y="6614"/>
                  </a:lnTo>
                  <a:lnTo>
                    <a:pt x="18014" y="6787"/>
                  </a:lnTo>
                  <a:lnTo>
                    <a:pt x="17891" y="6885"/>
                  </a:lnTo>
                  <a:lnTo>
                    <a:pt x="17768" y="6935"/>
                  </a:lnTo>
                  <a:lnTo>
                    <a:pt x="17620" y="6935"/>
                  </a:lnTo>
                  <a:lnTo>
                    <a:pt x="17472" y="6861"/>
                  </a:lnTo>
                  <a:lnTo>
                    <a:pt x="17323" y="6737"/>
                  </a:lnTo>
                  <a:lnTo>
                    <a:pt x="17175" y="6565"/>
                  </a:lnTo>
                  <a:lnTo>
                    <a:pt x="17077" y="6589"/>
                  </a:lnTo>
                  <a:lnTo>
                    <a:pt x="17003" y="6614"/>
                  </a:lnTo>
                  <a:lnTo>
                    <a:pt x="16929" y="6589"/>
                  </a:lnTo>
                  <a:lnTo>
                    <a:pt x="16855" y="6565"/>
                  </a:lnTo>
                  <a:lnTo>
                    <a:pt x="16756" y="6466"/>
                  </a:lnTo>
                  <a:lnTo>
                    <a:pt x="16657" y="6318"/>
                  </a:lnTo>
                  <a:lnTo>
                    <a:pt x="16410" y="6170"/>
                  </a:lnTo>
                  <a:lnTo>
                    <a:pt x="16287" y="6342"/>
                  </a:lnTo>
                  <a:lnTo>
                    <a:pt x="16213" y="6491"/>
                  </a:lnTo>
                  <a:lnTo>
                    <a:pt x="16040" y="6836"/>
                  </a:lnTo>
                  <a:lnTo>
                    <a:pt x="15942" y="7181"/>
                  </a:lnTo>
                  <a:lnTo>
                    <a:pt x="15843" y="7527"/>
                  </a:lnTo>
                  <a:lnTo>
                    <a:pt x="15720" y="8243"/>
                  </a:lnTo>
                  <a:lnTo>
                    <a:pt x="15621" y="8588"/>
                  </a:lnTo>
                  <a:lnTo>
                    <a:pt x="15522" y="8958"/>
                  </a:lnTo>
                  <a:lnTo>
                    <a:pt x="15448" y="9254"/>
                  </a:lnTo>
                  <a:lnTo>
                    <a:pt x="15374" y="9550"/>
                  </a:lnTo>
                  <a:lnTo>
                    <a:pt x="15300" y="9698"/>
                  </a:lnTo>
                  <a:lnTo>
                    <a:pt x="15251" y="9847"/>
                  </a:lnTo>
                  <a:lnTo>
                    <a:pt x="15152" y="9970"/>
                  </a:lnTo>
                  <a:lnTo>
                    <a:pt x="15053" y="10093"/>
                  </a:lnTo>
                  <a:lnTo>
                    <a:pt x="15029" y="10192"/>
                  </a:lnTo>
                  <a:lnTo>
                    <a:pt x="14979" y="10266"/>
                  </a:lnTo>
                  <a:lnTo>
                    <a:pt x="14930" y="10340"/>
                  </a:lnTo>
                  <a:lnTo>
                    <a:pt x="14807" y="10340"/>
                  </a:lnTo>
                  <a:lnTo>
                    <a:pt x="14807" y="10488"/>
                  </a:lnTo>
                  <a:lnTo>
                    <a:pt x="14807" y="10636"/>
                  </a:lnTo>
                  <a:lnTo>
                    <a:pt x="14757" y="10760"/>
                  </a:lnTo>
                  <a:lnTo>
                    <a:pt x="14708" y="10883"/>
                  </a:lnTo>
                  <a:lnTo>
                    <a:pt x="14634" y="10982"/>
                  </a:lnTo>
                  <a:lnTo>
                    <a:pt x="14560" y="11105"/>
                  </a:lnTo>
                  <a:lnTo>
                    <a:pt x="14338" y="11278"/>
                  </a:lnTo>
                  <a:lnTo>
                    <a:pt x="14313" y="11376"/>
                  </a:lnTo>
                  <a:lnTo>
                    <a:pt x="14288" y="11450"/>
                  </a:lnTo>
                  <a:lnTo>
                    <a:pt x="14313" y="11648"/>
                  </a:lnTo>
                  <a:lnTo>
                    <a:pt x="14338" y="11821"/>
                  </a:lnTo>
                  <a:lnTo>
                    <a:pt x="14412" y="11993"/>
                  </a:lnTo>
                  <a:lnTo>
                    <a:pt x="14461" y="12166"/>
                  </a:lnTo>
                  <a:lnTo>
                    <a:pt x="14486" y="12339"/>
                  </a:lnTo>
                  <a:lnTo>
                    <a:pt x="14461" y="12438"/>
                  </a:lnTo>
                  <a:lnTo>
                    <a:pt x="14436" y="12512"/>
                  </a:lnTo>
                  <a:lnTo>
                    <a:pt x="14412" y="12610"/>
                  </a:lnTo>
                  <a:lnTo>
                    <a:pt x="14338" y="12684"/>
                  </a:lnTo>
                  <a:lnTo>
                    <a:pt x="14362" y="12783"/>
                  </a:lnTo>
                  <a:lnTo>
                    <a:pt x="14362" y="12857"/>
                  </a:lnTo>
                  <a:lnTo>
                    <a:pt x="14362" y="12931"/>
                  </a:lnTo>
                  <a:lnTo>
                    <a:pt x="14313" y="13005"/>
                  </a:lnTo>
                  <a:lnTo>
                    <a:pt x="14239" y="13104"/>
                  </a:lnTo>
                  <a:lnTo>
                    <a:pt x="14091" y="13178"/>
                  </a:lnTo>
                  <a:lnTo>
                    <a:pt x="13844" y="13425"/>
                  </a:lnTo>
                  <a:lnTo>
                    <a:pt x="13819" y="13474"/>
                  </a:lnTo>
                  <a:lnTo>
                    <a:pt x="13770" y="13548"/>
                  </a:lnTo>
                  <a:lnTo>
                    <a:pt x="13449" y="13671"/>
                  </a:lnTo>
                  <a:lnTo>
                    <a:pt x="13129" y="13795"/>
                  </a:lnTo>
                  <a:lnTo>
                    <a:pt x="12808" y="13918"/>
                  </a:lnTo>
                  <a:lnTo>
                    <a:pt x="12512" y="14041"/>
                  </a:lnTo>
                  <a:lnTo>
                    <a:pt x="12191" y="14190"/>
                  </a:lnTo>
                  <a:lnTo>
                    <a:pt x="11919" y="14387"/>
                  </a:lnTo>
                  <a:lnTo>
                    <a:pt x="11796" y="14510"/>
                  </a:lnTo>
                  <a:lnTo>
                    <a:pt x="11673" y="14634"/>
                  </a:lnTo>
                  <a:lnTo>
                    <a:pt x="11549" y="14782"/>
                  </a:lnTo>
                  <a:lnTo>
                    <a:pt x="11451" y="14930"/>
                  </a:lnTo>
                  <a:lnTo>
                    <a:pt x="11377" y="15029"/>
                  </a:lnTo>
                  <a:lnTo>
                    <a:pt x="11278" y="15103"/>
                  </a:lnTo>
                  <a:lnTo>
                    <a:pt x="11179" y="15177"/>
                  </a:lnTo>
                  <a:lnTo>
                    <a:pt x="10932" y="15251"/>
                  </a:lnTo>
                  <a:lnTo>
                    <a:pt x="10661" y="15300"/>
                  </a:lnTo>
                  <a:lnTo>
                    <a:pt x="10389" y="15325"/>
                  </a:lnTo>
                  <a:lnTo>
                    <a:pt x="10241" y="15448"/>
                  </a:lnTo>
                  <a:lnTo>
                    <a:pt x="10118" y="15497"/>
                  </a:lnTo>
                  <a:lnTo>
                    <a:pt x="9995" y="15497"/>
                  </a:lnTo>
                  <a:lnTo>
                    <a:pt x="9921" y="15448"/>
                  </a:lnTo>
                  <a:lnTo>
                    <a:pt x="9822" y="15374"/>
                  </a:lnTo>
                  <a:lnTo>
                    <a:pt x="9748" y="15275"/>
                  </a:lnTo>
                  <a:lnTo>
                    <a:pt x="9600" y="15078"/>
                  </a:lnTo>
                  <a:lnTo>
                    <a:pt x="9130" y="15524"/>
                  </a:lnTo>
                  <a:lnTo>
                    <a:pt x="9057" y="15695"/>
                  </a:lnTo>
                  <a:lnTo>
                    <a:pt x="9008" y="15744"/>
                  </a:lnTo>
                  <a:lnTo>
                    <a:pt x="8958" y="15769"/>
                  </a:lnTo>
                  <a:lnTo>
                    <a:pt x="8884" y="15793"/>
                  </a:lnTo>
                  <a:lnTo>
                    <a:pt x="8810" y="15818"/>
                  </a:lnTo>
                  <a:lnTo>
                    <a:pt x="8736" y="15818"/>
                  </a:lnTo>
                  <a:lnTo>
                    <a:pt x="8637" y="15793"/>
                  </a:lnTo>
                  <a:lnTo>
                    <a:pt x="8514" y="15917"/>
                  </a:lnTo>
                  <a:lnTo>
                    <a:pt x="8415" y="15991"/>
                  </a:lnTo>
                  <a:lnTo>
                    <a:pt x="8292" y="16040"/>
                  </a:lnTo>
                  <a:lnTo>
                    <a:pt x="8169" y="16040"/>
                  </a:lnTo>
                  <a:lnTo>
                    <a:pt x="8045" y="16016"/>
                  </a:lnTo>
                  <a:lnTo>
                    <a:pt x="7947" y="15966"/>
                  </a:lnTo>
                  <a:lnTo>
                    <a:pt x="7823" y="15892"/>
                  </a:lnTo>
                  <a:lnTo>
                    <a:pt x="7700" y="15793"/>
                  </a:lnTo>
                  <a:lnTo>
                    <a:pt x="7601" y="15769"/>
                  </a:lnTo>
                  <a:lnTo>
                    <a:pt x="7502" y="15744"/>
                  </a:lnTo>
                  <a:lnTo>
                    <a:pt x="7478" y="15719"/>
                  </a:lnTo>
                  <a:lnTo>
                    <a:pt x="7428" y="15695"/>
                  </a:lnTo>
                  <a:lnTo>
                    <a:pt x="7428" y="15645"/>
                  </a:lnTo>
                  <a:lnTo>
                    <a:pt x="7453" y="15571"/>
                  </a:lnTo>
                  <a:lnTo>
                    <a:pt x="7453" y="15571"/>
                  </a:lnTo>
                  <a:lnTo>
                    <a:pt x="7354" y="15596"/>
                  </a:lnTo>
                  <a:lnTo>
                    <a:pt x="7182" y="15596"/>
                  </a:lnTo>
                  <a:lnTo>
                    <a:pt x="7108" y="15547"/>
                  </a:lnTo>
                  <a:lnTo>
                    <a:pt x="6984" y="15448"/>
                  </a:lnTo>
                  <a:lnTo>
                    <a:pt x="6885" y="15300"/>
                  </a:lnTo>
                  <a:lnTo>
                    <a:pt x="6491" y="14905"/>
                  </a:lnTo>
                  <a:lnTo>
                    <a:pt x="6022" y="14856"/>
                  </a:lnTo>
                  <a:lnTo>
                    <a:pt x="6046" y="14806"/>
                  </a:lnTo>
                  <a:lnTo>
                    <a:pt x="6046" y="14658"/>
                  </a:lnTo>
                  <a:lnTo>
                    <a:pt x="6046" y="14584"/>
                  </a:lnTo>
                  <a:lnTo>
                    <a:pt x="5898" y="14584"/>
                  </a:lnTo>
                  <a:lnTo>
                    <a:pt x="5800" y="14560"/>
                  </a:lnTo>
                  <a:lnTo>
                    <a:pt x="5726" y="14535"/>
                  </a:lnTo>
                  <a:lnTo>
                    <a:pt x="5676" y="14658"/>
                  </a:lnTo>
                  <a:lnTo>
                    <a:pt x="5602" y="14757"/>
                  </a:lnTo>
                  <a:lnTo>
                    <a:pt x="5504" y="14880"/>
                  </a:lnTo>
                  <a:lnTo>
                    <a:pt x="5405" y="14979"/>
                  </a:lnTo>
                  <a:lnTo>
                    <a:pt x="5208" y="15152"/>
                  </a:lnTo>
                  <a:lnTo>
                    <a:pt x="5010" y="15349"/>
                  </a:lnTo>
                  <a:lnTo>
                    <a:pt x="4640" y="15744"/>
                  </a:lnTo>
                  <a:lnTo>
                    <a:pt x="4566" y="15769"/>
                  </a:lnTo>
                  <a:lnTo>
                    <a:pt x="4517" y="15818"/>
                  </a:lnTo>
                  <a:lnTo>
                    <a:pt x="4418" y="15942"/>
                  </a:lnTo>
                  <a:lnTo>
                    <a:pt x="4344" y="16016"/>
                  </a:lnTo>
                  <a:lnTo>
                    <a:pt x="3998" y="16312"/>
                  </a:lnTo>
                  <a:lnTo>
                    <a:pt x="3974" y="16336"/>
                  </a:lnTo>
                  <a:lnTo>
                    <a:pt x="3480" y="16756"/>
                  </a:lnTo>
                  <a:lnTo>
                    <a:pt x="3258" y="16978"/>
                  </a:lnTo>
                  <a:lnTo>
                    <a:pt x="3036" y="17225"/>
                  </a:lnTo>
                  <a:lnTo>
                    <a:pt x="2839" y="17471"/>
                  </a:lnTo>
                  <a:lnTo>
                    <a:pt x="2666" y="17743"/>
                  </a:lnTo>
                  <a:lnTo>
                    <a:pt x="2518" y="18014"/>
                  </a:lnTo>
                  <a:lnTo>
                    <a:pt x="2394" y="18310"/>
                  </a:lnTo>
                  <a:lnTo>
                    <a:pt x="2394" y="18335"/>
                  </a:lnTo>
                  <a:lnTo>
                    <a:pt x="2123" y="18607"/>
                  </a:lnTo>
                  <a:lnTo>
                    <a:pt x="1827" y="18878"/>
                  </a:lnTo>
                  <a:lnTo>
                    <a:pt x="1531" y="19149"/>
                  </a:lnTo>
                  <a:lnTo>
                    <a:pt x="1210" y="19372"/>
                  </a:lnTo>
                  <a:lnTo>
                    <a:pt x="963" y="19569"/>
                  </a:lnTo>
                  <a:lnTo>
                    <a:pt x="692" y="19766"/>
                  </a:lnTo>
                  <a:lnTo>
                    <a:pt x="445" y="19964"/>
                  </a:lnTo>
                  <a:lnTo>
                    <a:pt x="248" y="20210"/>
                  </a:lnTo>
                  <a:lnTo>
                    <a:pt x="1" y="20309"/>
                  </a:lnTo>
                  <a:lnTo>
                    <a:pt x="1" y="20408"/>
                  </a:lnTo>
                  <a:lnTo>
                    <a:pt x="50" y="20531"/>
                  </a:lnTo>
                  <a:lnTo>
                    <a:pt x="100" y="20655"/>
                  </a:lnTo>
                  <a:lnTo>
                    <a:pt x="174" y="20753"/>
                  </a:lnTo>
                  <a:lnTo>
                    <a:pt x="272" y="20827"/>
                  </a:lnTo>
                  <a:lnTo>
                    <a:pt x="371" y="20901"/>
                  </a:lnTo>
                  <a:lnTo>
                    <a:pt x="1753" y="20704"/>
                  </a:lnTo>
                  <a:lnTo>
                    <a:pt x="3159" y="20507"/>
                  </a:lnTo>
                  <a:lnTo>
                    <a:pt x="4541" y="20334"/>
                  </a:lnTo>
                  <a:lnTo>
                    <a:pt x="5257" y="20285"/>
                  </a:lnTo>
                  <a:lnTo>
                    <a:pt x="5948" y="20235"/>
                  </a:lnTo>
                  <a:lnTo>
                    <a:pt x="6046" y="20235"/>
                  </a:lnTo>
                  <a:lnTo>
                    <a:pt x="6170" y="20186"/>
                  </a:lnTo>
                  <a:lnTo>
                    <a:pt x="6392" y="20136"/>
                  </a:lnTo>
                  <a:lnTo>
                    <a:pt x="6515" y="20112"/>
                  </a:lnTo>
                  <a:lnTo>
                    <a:pt x="6614" y="20087"/>
                  </a:lnTo>
                  <a:lnTo>
                    <a:pt x="6713" y="20112"/>
                  </a:lnTo>
                  <a:lnTo>
                    <a:pt x="6811" y="20161"/>
                  </a:lnTo>
                  <a:lnTo>
                    <a:pt x="7354" y="20087"/>
                  </a:lnTo>
                  <a:lnTo>
                    <a:pt x="7478" y="19939"/>
                  </a:lnTo>
                  <a:lnTo>
                    <a:pt x="7650" y="19816"/>
                  </a:lnTo>
                  <a:lnTo>
                    <a:pt x="7848" y="19742"/>
                  </a:lnTo>
                  <a:lnTo>
                    <a:pt x="8119" y="19717"/>
                  </a:lnTo>
                  <a:lnTo>
                    <a:pt x="9353" y="19668"/>
                  </a:lnTo>
                  <a:lnTo>
                    <a:pt x="10587" y="19569"/>
                  </a:lnTo>
                  <a:lnTo>
                    <a:pt x="11796" y="19421"/>
                  </a:lnTo>
                  <a:lnTo>
                    <a:pt x="13030" y="19248"/>
                  </a:lnTo>
                  <a:lnTo>
                    <a:pt x="15473" y="18853"/>
                  </a:lnTo>
                  <a:lnTo>
                    <a:pt x="16707" y="18681"/>
                  </a:lnTo>
                  <a:lnTo>
                    <a:pt x="17916" y="18508"/>
                  </a:lnTo>
                  <a:lnTo>
                    <a:pt x="19988" y="18236"/>
                  </a:lnTo>
                  <a:lnTo>
                    <a:pt x="22037" y="17891"/>
                  </a:lnTo>
                  <a:lnTo>
                    <a:pt x="24085" y="17521"/>
                  </a:lnTo>
                  <a:lnTo>
                    <a:pt x="26133" y="17126"/>
                  </a:lnTo>
                  <a:lnTo>
                    <a:pt x="28156" y="16706"/>
                  </a:lnTo>
                  <a:lnTo>
                    <a:pt x="30180" y="16238"/>
                  </a:lnTo>
                  <a:lnTo>
                    <a:pt x="34251" y="15300"/>
                  </a:lnTo>
                  <a:lnTo>
                    <a:pt x="34523" y="15251"/>
                  </a:lnTo>
                  <a:lnTo>
                    <a:pt x="34769" y="15251"/>
                  </a:lnTo>
                  <a:lnTo>
                    <a:pt x="34992" y="15275"/>
                  </a:lnTo>
                  <a:lnTo>
                    <a:pt x="35214" y="15325"/>
                  </a:lnTo>
                  <a:lnTo>
                    <a:pt x="35362" y="15300"/>
                  </a:lnTo>
                  <a:lnTo>
                    <a:pt x="35633" y="15251"/>
                  </a:lnTo>
                  <a:lnTo>
                    <a:pt x="35781" y="15201"/>
                  </a:lnTo>
                  <a:lnTo>
                    <a:pt x="35929" y="15152"/>
                  </a:lnTo>
                  <a:lnTo>
                    <a:pt x="36028" y="15078"/>
                  </a:lnTo>
                  <a:lnTo>
                    <a:pt x="36127" y="15029"/>
                  </a:lnTo>
                  <a:lnTo>
                    <a:pt x="36225" y="14930"/>
                  </a:lnTo>
                  <a:lnTo>
                    <a:pt x="36299" y="14831"/>
                  </a:lnTo>
                  <a:lnTo>
                    <a:pt x="36373" y="14634"/>
                  </a:lnTo>
                  <a:lnTo>
                    <a:pt x="36423" y="14436"/>
                  </a:lnTo>
                  <a:lnTo>
                    <a:pt x="36423" y="14214"/>
                  </a:lnTo>
                  <a:lnTo>
                    <a:pt x="36373" y="13967"/>
                  </a:lnTo>
                  <a:lnTo>
                    <a:pt x="36324" y="13819"/>
                  </a:lnTo>
                  <a:lnTo>
                    <a:pt x="36275" y="13622"/>
                  </a:lnTo>
                  <a:lnTo>
                    <a:pt x="36201" y="13400"/>
                  </a:lnTo>
                  <a:lnTo>
                    <a:pt x="36102" y="13178"/>
                  </a:lnTo>
                  <a:lnTo>
                    <a:pt x="35979" y="12956"/>
                  </a:lnTo>
                  <a:lnTo>
                    <a:pt x="35781" y="12758"/>
                  </a:lnTo>
                  <a:lnTo>
                    <a:pt x="35682" y="12660"/>
                  </a:lnTo>
                  <a:lnTo>
                    <a:pt x="35559" y="12586"/>
                  </a:lnTo>
                  <a:lnTo>
                    <a:pt x="35411" y="12536"/>
                  </a:lnTo>
                  <a:lnTo>
                    <a:pt x="35263" y="12487"/>
                  </a:lnTo>
                  <a:lnTo>
                    <a:pt x="35090" y="12462"/>
                  </a:lnTo>
                  <a:lnTo>
                    <a:pt x="34893" y="12438"/>
                  </a:lnTo>
                  <a:lnTo>
                    <a:pt x="34695" y="12462"/>
                  </a:lnTo>
                  <a:lnTo>
                    <a:pt x="34498" y="12462"/>
                  </a:lnTo>
                  <a:lnTo>
                    <a:pt x="34276" y="12487"/>
                  </a:lnTo>
                  <a:lnTo>
                    <a:pt x="34054" y="12512"/>
                  </a:lnTo>
                  <a:lnTo>
                    <a:pt x="33807" y="12586"/>
                  </a:lnTo>
                  <a:lnTo>
                    <a:pt x="33585" y="12684"/>
                  </a:lnTo>
                  <a:lnTo>
                    <a:pt x="33708" y="12586"/>
                  </a:lnTo>
                  <a:lnTo>
                    <a:pt x="33807" y="12462"/>
                  </a:lnTo>
                  <a:lnTo>
                    <a:pt x="33881" y="12339"/>
                  </a:lnTo>
                  <a:lnTo>
                    <a:pt x="33930" y="12166"/>
                  </a:lnTo>
                  <a:lnTo>
                    <a:pt x="33930" y="12018"/>
                  </a:lnTo>
                  <a:lnTo>
                    <a:pt x="33881" y="11870"/>
                  </a:lnTo>
                  <a:lnTo>
                    <a:pt x="33832" y="11722"/>
                  </a:lnTo>
                  <a:lnTo>
                    <a:pt x="33733" y="11599"/>
                  </a:lnTo>
                  <a:lnTo>
                    <a:pt x="33610" y="11475"/>
                  </a:lnTo>
                  <a:lnTo>
                    <a:pt x="33412" y="11376"/>
                  </a:lnTo>
                  <a:lnTo>
                    <a:pt x="33215" y="11302"/>
                  </a:lnTo>
                  <a:lnTo>
                    <a:pt x="32993" y="11278"/>
                  </a:lnTo>
                  <a:lnTo>
                    <a:pt x="32869" y="11253"/>
                  </a:lnTo>
                  <a:lnTo>
                    <a:pt x="32993" y="11031"/>
                  </a:lnTo>
                  <a:lnTo>
                    <a:pt x="33042" y="10858"/>
                  </a:lnTo>
                  <a:lnTo>
                    <a:pt x="33067" y="10784"/>
                  </a:lnTo>
                  <a:lnTo>
                    <a:pt x="33314" y="10784"/>
                  </a:lnTo>
                  <a:lnTo>
                    <a:pt x="33486" y="10735"/>
                  </a:lnTo>
                  <a:lnTo>
                    <a:pt x="33610" y="10661"/>
                  </a:lnTo>
                  <a:lnTo>
                    <a:pt x="33708" y="10587"/>
                  </a:lnTo>
                  <a:lnTo>
                    <a:pt x="33807" y="10488"/>
                  </a:lnTo>
                  <a:lnTo>
                    <a:pt x="33856" y="10389"/>
                  </a:lnTo>
                  <a:lnTo>
                    <a:pt x="33930" y="10192"/>
                  </a:lnTo>
                  <a:lnTo>
                    <a:pt x="33955" y="10069"/>
                  </a:lnTo>
                  <a:lnTo>
                    <a:pt x="33930" y="9945"/>
                  </a:lnTo>
                  <a:lnTo>
                    <a:pt x="33881" y="9847"/>
                  </a:lnTo>
                  <a:lnTo>
                    <a:pt x="33807" y="9748"/>
                  </a:lnTo>
                  <a:lnTo>
                    <a:pt x="33585" y="9501"/>
                  </a:lnTo>
                  <a:lnTo>
                    <a:pt x="33437" y="9328"/>
                  </a:lnTo>
                  <a:lnTo>
                    <a:pt x="33314" y="9156"/>
                  </a:lnTo>
                  <a:lnTo>
                    <a:pt x="33240" y="8958"/>
                  </a:lnTo>
                  <a:lnTo>
                    <a:pt x="33190" y="8761"/>
                  </a:lnTo>
                  <a:lnTo>
                    <a:pt x="33190" y="8489"/>
                  </a:lnTo>
                  <a:lnTo>
                    <a:pt x="33215" y="7675"/>
                  </a:lnTo>
                  <a:lnTo>
                    <a:pt x="33215" y="7527"/>
                  </a:lnTo>
                  <a:lnTo>
                    <a:pt x="33190" y="7404"/>
                  </a:lnTo>
                  <a:lnTo>
                    <a:pt x="33166" y="7280"/>
                  </a:lnTo>
                  <a:lnTo>
                    <a:pt x="33116" y="7157"/>
                  </a:lnTo>
                  <a:lnTo>
                    <a:pt x="33042" y="7058"/>
                  </a:lnTo>
                  <a:lnTo>
                    <a:pt x="32968" y="6959"/>
                  </a:lnTo>
                  <a:lnTo>
                    <a:pt x="32845" y="6861"/>
                  </a:lnTo>
                  <a:lnTo>
                    <a:pt x="32746" y="6787"/>
                  </a:lnTo>
                  <a:lnTo>
                    <a:pt x="32450" y="6614"/>
                  </a:lnTo>
                  <a:lnTo>
                    <a:pt x="32154" y="6466"/>
                  </a:lnTo>
                  <a:lnTo>
                    <a:pt x="31981" y="6441"/>
                  </a:lnTo>
                  <a:lnTo>
                    <a:pt x="31808" y="6367"/>
                  </a:lnTo>
                  <a:lnTo>
                    <a:pt x="31488" y="6219"/>
                  </a:lnTo>
                  <a:lnTo>
                    <a:pt x="31142" y="6096"/>
                  </a:lnTo>
                  <a:lnTo>
                    <a:pt x="30797" y="5972"/>
                  </a:lnTo>
                  <a:lnTo>
                    <a:pt x="30180" y="5972"/>
                  </a:lnTo>
                  <a:lnTo>
                    <a:pt x="29785" y="5948"/>
                  </a:lnTo>
                  <a:lnTo>
                    <a:pt x="29587" y="5923"/>
                  </a:lnTo>
                  <a:lnTo>
                    <a:pt x="29365" y="5898"/>
                  </a:lnTo>
                  <a:lnTo>
                    <a:pt x="29168" y="5824"/>
                  </a:lnTo>
                  <a:lnTo>
                    <a:pt x="28946" y="5750"/>
                  </a:lnTo>
                  <a:lnTo>
                    <a:pt x="28749" y="5627"/>
                  </a:lnTo>
                  <a:lnTo>
                    <a:pt x="28551" y="5479"/>
                  </a:lnTo>
                  <a:lnTo>
                    <a:pt x="28502" y="5553"/>
                  </a:lnTo>
                  <a:lnTo>
                    <a:pt x="28477" y="5578"/>
                  </a:lnTo>
                  <a:lnTo>
                    <a:pt x="28058" y="5380"/>
                  </a:lnTo>
                  <a:lnTo>
                    <a:pt x="28082" y="5355"/>
                  </a:lnTo>
                  <a:lnTo>
                    <a:pt x="27786" y="5454"/>
                  </a:lnTo>
                  <a:lnTo>
                    <a:pt x="27564" y="5553"/>
                  </a:lnTo>
                  <a:lnTo>
                    <a:pt x="27391" y="5578"/>
                  </a:lnTo>
                  <a:lnTo>
                    <a:pt x="27268" y="5578"/>
                  </a:lnTo>
                  <a:lnTo>
                    <a:pt x="27243" y="5553"/>
                  </a:lnTo>
                  <a:lnTo>
                    <a:pt x="27194" y="5504"/>
                  </a:lnTo>
                  <a:lnTo>
                    <a:pt x="27169" y="5380"/>
                  </a:lnTo>
                  <a:lnTo>
                    <a:pt x="27145" y="5207"/>
                  </a:lnTo>
                  <a:lnTo>
                    <a:pt x="27120" y="4961"/>
                  </a:lnTo>
                  <a:lnTo>
                    <a:pt x="27120" y="4615"/>
                  </a:lnTo>
                  <a:lnTo>
                    <a:pt x="27145" y="4442"/>
                  </a:lnTo>
                  <a:lnTo>
                    <a:pt x="27169" y="4270"/>
                  </a:lnTo>
                  <a:lnTo>
                    <a:pt x="27219" y="4097"/>
                  </a:lnTo>
                  <a:lnTo>
                    <a:pt x="27317" y="3949"/>
                  </a:lnTo>
                  <a:lnTo>
                    <a:pt x="27416" y="3826"/>
                  </a:lnTo>
                  <a:lnTo>
                    <a:pt x="27589" y="3702"/>
                  </a:lnTo>
                  <a:lnTo>
                    <a:pt x="27564" y="3529"/>
                  </a:lnTo>
                  <a:lnTo>
                    <a:pt x="27564" y="3455"/>
                  </a:lnTo>
                  <a:lnTo>
                    <a:pt x="27589" y="3406"/>
                  </a:lnTo>
                  <a:lnTo>
                    <a:pt x="27613" y="3357"/>
                  </a:lnTo>
                  <a:lnTo>
                    <a:pt x="27663" y="3307"/>
                  </a:lnTo>
                  <a:lnTo>
                    <a:pt x="27737" y="3258"/>
                  </a:lnTo>
                  <a:lnTo>
                    <a:pt x="27835" y="3233"/>
                  </a:lnTo>
                  <a:lnTo>
                    <a:pt x="27811" y="3061"/>
                  </a:lnTo>
                  <a:lnTo>
                    <a:pt x="27835" y="2937"/>
                  </a:lnTo>
                  <a:lnTo>
                    <a:pt x="27885" y="2888"/>
                  </a:lnTo>
                  <a:lnTo>
                    <a:pt x="27934" y="2838"/>
                  </a:lnTo>
                  <a:lnTo>
                    <a:pt x="27984" y="2789"/>
                  </a:lnTo>
                  <a:lnTo>
                    <a:pt x="28058" y="2740"/>
                  </a:lnTo>
                  <a:lnTo>
                    <a:pt x="28033" y="2296"/>
                  </a:lnTo>
                  <a:lnTo>
                    <a:pt x="27910" y="2148"/>
                  </a:lnTo>
                  <a:lnTo>
                    <a:pt x="27786" y="2024"/>
                  </a:lnTo>
                  <a:lnTo>
                    <a:pt x="27638" y="1901"/>
                  </a:lnTo>
                  <a:lnTo>
                    <a:pt x="27465" y="1802"/>
                  </a:lnTo>
                  <a:lnTo>
                    <a:pt x="27219" y="1679"/>
                  </a:lnTo>
                  <a:lnTo>
                    <a:pt x="26972" y="1580"/>
                  </a:lnTo>
                  <a:lnTo>
                    <a:pt x="26454" y="1383"/>
                  </a:lnTo>
                  <a:lnTo>
                    <a:pt x="25935" y="1185"/>
                  </a:lnTo>
                  <a:lnTo>
                    <a:pt x="25689" y="1062"/>
                  </a:lnTo>
                  <a:lnTo>
                    <a:pt x="25442" y="938"/>
                  </a:lnTo>
                  <a:lnTo>
                    <a:pt x="25343" y="864"/>
                  </a:lnTo>
                  <a:lnTo>
                    <a:pt x="25269" y="766"/>
                  </a:lnTo>
                  <a:lnTo>
                    <a:pt x="25245" y="667"/>
                  </a:lnTo>
                  <a:lnTo>
                    <a:pt x="25245" y="568"/>
                  </a:lnTo>
                  <a:lnTo>
                    <a:pt x="25245" y="346"/>
                  </a:lnTo>
                  <a:lnTo>
                    <a:pt x="25245" y="247"/>
                  </a:lnTo>
                  <a:lnTo>
                    <a:pt x="25220" y="149"/>
                  </a:lnTo>
                  <a:lnTo>
                    <a:pt x="25072" y="124"/>
                  </a:lnTo>
                  <a:lnTo>
                    <a:pt x="24924" y="149"/>
                  </a:lnTo>
                  <a:lnTo>
                    <a:pt x="24800" y="173"/>
                  </a:lnTo>
                  <a:lnTo>
                    <a:pt x="24702" y="223"/>
                  </a:lnTo>
                  <a:lnTo>
                    <a:pt x="24603" y="322"/>
                  </a:lnTo>
                  <a:lnTo>
                    <a:pt x="24504" y="470"/>
                  </a:lnTo>
                  <a:lnTo>
                    <a:pt x="24455" y="618"/>
                  </a:lnTo>
                  <a:lnTo>
                    <a:pt x="24406" y="815"/>
                  </a:lnTo>
                  <a:lnTo>
                    <a:pt x="24356" y="988"/>
                  </a:lnTo>
                  <a:lnTo>
                    <a:pt x="24282" y="1136"/>
                  </a:lnTo>
                  <a:lnTo>
                    <a:pt x="24208" y="1235"/>
                  </a:lnTo>
                  <a:lnTo>
                    <a:pt x="24109" y="1309"/>
                  </a:lnTo>
                  <a:lnTo>
                    <a:pt x="24011" y="1358"/>
                  </a:lnTo>
                  <a:lnTo>
                    <a:pt x="23887" y="1333"/>
                  </a:lnTo>
                  <a:lnTo>
                    <a:pt x="23739" y="1259"/>
                  </a:lnTo>
                  <a:lnTo>
                    <a:pt x="23567" y="1111"/>
                  </a:lnTo>
                  <a:lnTo>
                    <a:pt x="23418" y="1136"/>
                  </a:lnTo>
                  <a:lnTo>
                    <a:pt x="23344" y="1111"/>
                  </a:lnTo>
                  <a:lnTo>
                    <a:pt x="23270" y="1111"/>
                  </a:lnTo>
                  <a:lnTo>
                    <a:pt x="23221" y="1062"/>
                  </a:lnTo>
                  <a:lnTo>
                    <a:pt x="23172" y="1012"/>
                  </a:lnTo>
                  <a:lnTo>
                    <a:pt x="23098" y="864"/>
                  </a:lnTo>
                  <a:lnTo>
                    <a:pt x="22974" y="840"/>
                  </a:lnTo>
                  <a:lnTo>
                    <a:pt x="22900" y="815"/>
                  </a:lnTo>
                  <a:lnTo>
                    <a:pt x="22876" y="790"/>
                  </a:lnTo>
                  <a:lnTo>
                    <a:pt x="22851" y="741"/>
                  </a:lnTo>
                  <a:lnTo>
                    <a:pt x="22851" y="692"/>
                  </a:lnTo>
                  <a:lnTo>
                    <a:pt x="22851" y="642"/>
                  </a:lnTo>
                  <a:lnTo>
                    <a:pt x="22678" y="667"/>
                  </a:lnTo>
                  <a:lnTo>
                    <a:pt x="22604" y="642"/>
                  </a:lnTo>
                  <a:lnTo>
                    <a:pt x="22555" y="618"/>
                  </a:lnTo>
                  <a:lnTo>
                    <a:pt x="22456" y="544"/>
                  </a:lnTo>
                  <a:lnTo>
                    <a:pt x="22382" y="396"/>
                  </a:lnTo>
                  <a:lnTo>
                    <a:pt x="22283" y="371"/>
                  </a:lnTo>
                  <a:lnTo>
                    <a:pt x="22185" y="346"/>
                  </a:lnTo>
                  <a:lnTo>
                    <a:pt x="22135" y="272"/>
                  </a:lnTo>
                  <a:lnTo>
                    <a:pt x="22135" y="223"/>
                  </a:lnTo>
                  <a:lnTo>
                    <a:pt x="22135" y="173"/>
                  </a:lnTo>
                  <a:lnTo>
                    <a:pt x="21963" y="173"/>
                  </a:lnTo>
                  <a:lnTo>
                    <a:pt x="21790" y="124"/>
                  </a:lnTo>
                  <a:lnTo>
                    <a:pt x="21642" y="50"/>
                  </a:lnTo>
                  <a:lnTo>
                    <a:pt x="2146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918812" y="2166697"/>
              <a:ext cx="383578" cy="186132"/>
            </a:xfrm>
            <a:custGeom>
              <a:rect b="b" l="l" r="r" t="t"/>
              <a:pathLst>
                <a:path extrusionOk="0" h="10957" w="22580">
                  <a:moveTo>
                    <a:pt x="16707" y="1"/>
                  </a:moveTo>
                  <a:lnTo>
                    <a:pt x="16583" y="50"/>
                  </a:lnTo>
                  <a:lnTo>
                    <a:pt x="16460" y="75"/>
                  </a:lnTo>
                  <a:lnTo>
                    <a:pt x="16312" y="75"/>
                  </a:lnTo>
                  <a:lnTo>
                    <a:pt x="16164" y="99"/>
                  </a:lnTo>
                  <a:lnTo>
                    <a:pt x="15621" y="198"/>
                  </a:lnTo>
                  <a:lnTo>
                    <a:pt x="15103" y="248"/>
                  </a:lnTo>
                  <a:lnTo>
                    <a:pt x="14042" y="371"/>
                  </a:lnTo>
                  <a:lnTo>
                    <a:pt x="13499" y="420"/>
                  </a:lnTo>
                  <a:lnTo>
                    <a:pt x="12980" y="519"/>
                  </a:lnTo>
                  <a:lnTo>
                    <a:pt x="12462" y="642"/>
                  </a:lnTo>
                  <a:lnTo>
                    <a:pt x="11944" y="790"/>
                  </a:lnTo>
                  <a:lnTo>
                    <a:pt x="10513" y="1087"/>
                  </a:lnTo>
                  <a:lnTo>
                    <a:pt x="9082" y="1383"/>
                  </a:lnTo>
                  <a:lnTo>
                    <a:pt x="8045" y="1580"/>
                  </a:lnTo>
                  <a:lnTo>
                    <a:pt x="7009" y="1802"/>
                  </a:lnTo>
                  <a:lnTo>
                    <a:pt x="5972" y="2049"/>
                  </a:lnTo>
                  <a:lnTo>
                    <a:pt x="4689" y="2320"/>
                  </a:lnTo>
                  <a:lnTo>
                    <a:pt x="3381" y="2567"/>
                  </a:lnTo>
                  <a:lnTo>
                    <a:pt x="2074" y="2789"/>
                  </a:lnTo>
                  <a:lnTo>
                    <a:pt x="1432" y="2888"/>
                  </a:lnTo>
                  <a:lnTo>
                    <a:pt x="766" y="2937"/>
                  </a:lnTo>
                  <a:lnTo>
                    <a:pt x="100" y="3036"/>
                  </a:lnTo>
                  <a:lnTo>
                    <a:pt x="1" y="3233"/>
                  </a:lnTo>
                  <a:lnTo>
                    <a:pt x="124" y="3332"/>
                  </a:lnTo>
                  <a:lnTo>
                    <a:pt x="223" y="3431"/>
                  </a:lnTo>
                  <a:lnTo>
                    <a:pt x="371" y="3653"/>
                  </a:lnTo>
                  <a:lnTo>
                    <a:pt x="297" y="3924"/>
                  </a:lnTo>
                  <a:lnTo>
                    <a:pt x="297" y="4220"/>
                  </a:lnTo>
                  <a:lnTo>
                    <a:pt x="322" y="4517"/>
                  </a:lnTo>
                  <a:lnTo>
                    <a:pt x="371" y="4813"/>
                  </a:lnTo>
                  <a:lnTo>
                    <a:pt x="470" y="5084"/>
                  </a:lnTo>
                  <a:lnTo>
                    <a:pt x="618" y="5331"/>
                  </a:lnTo>
                  <a:lnTo>
                    <a:pt x="790" y="5553"/>
                  </a:lnTo>
                  <a:lnTo>
                    <a:pt x="1013" y="5750"/>
                  </a:lnTo>
                  <a:lnTo>
                    <a:pt x="1111" y="5627"/>
                  </a:lnTo>
                  <a:lnTo>
                    <a:pt x="1259" y="5553"/>
                  </a:lnTo>
                  <a:lnTo>
                    <a:pt x="1407" y="5504"/>
                  </a:lnTo>
                  <a:lnTo>
                    <a:pt x="1580" y="5528"/>
                  </a:lnTo>
                  <a:lnTo>
                    <a:pt x="2345" y="4788"/>
                  </a:lnTo>
                  <a:lnTo>
                    <a:pt x="2691" y="4418"/>
                  </a:lnTo>
                  <a:lnTo>
                    <a:pt x="3036" y="4023"/>
                  </a:lnTo>
                  <a:lnTo>
                    <a:pt x="3209" y="3826"/>
                  </a:lnTo>
                  <a:lnTo>
                    <a:pt x="3357" y="3702"/>
                  </a:lnTo>
                  <a:lnTo>
                    <a:pt x="3505" y="3603"/>
                  </a:lnTo>
                  <a:lnTo>
                    <a:pt x="3678" y="3529"/>
                  </a:lnTo>
                  <a:lnTo>
                    <a:pt x="3826" y="3505"/>
                  </a:lnTo>
                  <a:lnTo>
                    <a:pt x="3998" y="3505"/>
                  </a:lnTo>
                  <a:lnTo>
                    <a:pt x="4171" y="3529"/>
                  </a:lnTo>
                  <a:lnTo>
                    <a:pt x="4369" y="3603"/>
                  </a:lnTo>
                  <a:lnTo>
                    <a:pt x="4566" y="3702"/>
                  </a:lnTo>
                  <a:lnTo>
                    <a:pt x="4541" y="3579"/>
                  </a:lnTo>
                  <a:lnTo>
                    <a:pt x="4591" y="3480"/>
                  </a:lnTo>
                  <a:lnTo>
                    <a:pt x="4665" y="3406"/>
                  </a:lnTo>
                  <a:lnTo>
                    <a:pt x="4788" y="3381"/>
                  </a:lnTo>
                  <a:lnTo>
                    <a:pt x="4813" y="3283"/>
                  </a:lnTo>
                  <a:lnTo>
                    <a:pt x="4862" y="3209"/>
                  </a:lnTo>
                  <a:lnTo>
                    <a:pt x="4936" y="3159"/>
                  </a:lnTo>
                  <a:lnTo>
                    <a:pt x="5035" y="3135"/>
                  </a:lnTo>
                  <a:lnTo>
                    <a:pt x="5010" y="3159"/>
                  </a:lnTo>
                  <a:lnTo>
                    <a:pt x="5257" y="2937"/>
                  </a:lnTo>
                  <a:lnTo>
                    <a:pt x="5528" y="2789"/>
                  </a:lnTo>
                  <a:lnTo>
                    <a:pt x="5800" y="2666"/>
                  </a:lnTo>
                  <a:lnTo>
                    <a:pt x="6096" y="2567"/>
                  </a:lnTo>
                  <a:lnTo>
                    <a:pt x="6392" y="2518"/>
                  </a:lnTo>
                  <a:lnTo>
                    <a:pt x="6713" y="2468"/>
                  </a:lnTo>
                  <a:lnTo>
                    <a:pt x="7330" y="2444"/>
                  </a:lnTo>
                  <a:lnTo>
                    <a:pt x="7502" y="2444"/>
                  </a:lnTo>
                  <a:lnTo>
                    <a:pt x="7650" y="2493"/>
                  </a:lnTo>
                  <a:lnTo>
                    <a:pt x="7774" y="2542"/>
                  </a:lnTo>
                  <a:lnTo>
                    <a:pt x="7848" y="2616"/>
                  </a:lnTo>
                  <a:lnTo>
                    <a:pt x="7873" y="2740"/>
                  </a:lnTo>
                  <a:lnTo>
                    <a:pt x="7897" y="2839"/>
                  </a:lnTo>
                  <a:lnTo>
                    <a:pt x="7897" y="2987"/>
                  </a:lnTo>
                  <a:lnTo>
                    <a:pt x="7897" y="3135"/>
                  </a:lnTo>
                  <a:lnTo>
                    <a:pt x="8045" y="3110"/>
                  </a:lnTo>
                  <a:lnTo>
                    <a:pt x="8119" y="3110"/>
                  </a:lnTo>
                  <a:lnTo>
                    <a:pt x="8193" y="3135"/>
                  </a:lnTo>
                  <a:lnTo>
                    <a:pt x="8243" y="3184"/>
                  </a:lnTo>
                  <a:lnTo>
                    <a:pt x="8292" y="3233"/>
                  </a:lnTo>
                  <a:lnTo>
                    <a:pt x="8366" y="3381"/>
                  </a:lnTo>
                  <a:lnTo>
                    <a:pt x="8489" y="3554"/>
                  </a:lnTo>
                  <a:lnTo>
                    <a:pt x="8588" y="3702"/>
                  </a:lnTo>
                  <a:lnTo>
                    <a:pt x="8613" y="3801"/>
                  </a:lnTo>
                  <a:lnTo>
                    <a:pt x="8637" y="3875"/>
                  </a:lnTo>
                  <a:lnTo>
                    <a:pt x="8637" y="3974"/>
                  </a:lnTo>
                  <a:lnTo>
                    <a:pt x="8613" y="4097"/>
                  </a:lnTo>
                  <a:lnTo>
                    <a:pt x="8835" y="4097"/>
                  </a:lnTo>
                  <a:lnTo>
                    <a:pt x="9057" y="4072"/>
                  </a:lnTo>
                  <a:lnTo>
                    <a:pt x="9057" y="4171"/>
                  </a:lnTo>
                  <a:lnTo>
                    <a:pt x="9032" y="4245"/>
                  </a:lnTo>
                  <a:lnTo>
                    <a:pt x="9008" y="4418"/>
                  </a:lnTo>
                  <a:lnTo>
                    <a:pt x="9008" y="4418"/>
                  </a:lnTo>
                  <a:lnTo>
                    <a:pt x="9106" y="4368"/>
                  </a:lnTo>
                  <a:lnTo>
                    <a:pt x="9230" y="4344"/>
                  </a:lnTo>
                  <a:lnTo>
                    <a:pt x="9378" y="4319"/>
                  </a:lnTo>
                  <a:lnTo>
                    <a:pt x="9526" y="4344"/>
                  </a:lnTo>
                  <a:lnTo>
                    <a:pt x="9526" y="4319"/>
                  </a:lnTo>
                  <a:lnTo>
                    <a:pt x="9551" y="4344"/>
                  </a:lnTo>
                  <a:lnTo>
                    <a:pt x="9526" y="4344"/>
                  </a:lnTo>
                  <a:lnTo>
                    <a:pt x="9551" y="4442"/>
                  </a:lnTo>
                  <a:lnTo>
                    <a:pt x="9551" y="4541"/>
                  </a:lnTo>
                  <a:lnTo>
                    <a:pt x="9551" y="4763"/>
                  </a:lnTo>
                  <a:lnTo>
                    <a:pt x="9551" y="4862"/>
                  </a:lnTo>
                  <a:lnTo>
                    <a:pt x="9575" y="4961"/>
                  </a:lnTo>
                  <a:lnTo>
                    <a:pt x="9649" y="5059"/>
                  </a:lnTo>
                  <a:lnTo>
                    <a:pt x="9748" y="5133"/>
                  </a:lnTo>
                  <a:lnTo>
                    <a:pt x="9995" y="5257"/>
                  </a:lnTo>
                  <a:lnTo>
                    <a:pt x="10241" y="5380"/>
                  </a:lnTo>
                  <a:lnTo>
                    <a:pt x="10760" y="5578"/>
                  </a:lnTo>
                  <a:lnTo>
                    <a:pt x="11278" y="5775"/>
                  </a:lnTo>
                  <a:lnTo>
                    <a:pt x="11525" y="5874"/>
                  </a:lnTo>
                  <a:lnTo>
                    <a:pt x="11771" y="5997"/>
                  </a:lnTo>
                  <a:lnTo>
                    <a:pt x="11944" y="6096"/>
                  </a:lnTo>
                  <a:lnTo>
                    <a:pt x="12092" y="6219"/>
                  </a:lnTo>
                  <a:lnTo>
                    <a:pt x="12216" y="6343"/>
                  </a:lnTo>
                  <a:lnTo>
                    <a:pt x="12339" y="6491"/>
                  </a:lnTo>
                  <a:lnTo>
                    <a:pt x="12364" y="6935"/>
                  </a:lnTo>
                  <a:lnTo>
                    <a:pt x="12388" y="6935"/>
                  </a:lnTo>
                  <a:lnTo>
                    <a:pt x="12388" y="6959"/>
                  </a:lnTo>
                  <a:lnTo>
                    <a:pt x="12364" y="6959"/>
                  </a:lnTo>
                  <a:lnTo>
                    <a:pt x="12364" y="6935"/>
                  </a:lnTo>
                  <a:lnTo>
                    <a:pt x="12290" y="6984"/>
                  </a:lnTo>
                  <a:lnTo>
                    <a:pt x="12240" y="7033"/>
                  </a:lnTo>
                  <a:lnTo>
                    <a:pt x="12191" y="7083"/>
                  </a:lnTo>
                  <a:lnTo>
                    <a:pt x="12141" y="7132"/>
                  </a:lnTo>
                  <a:lnTo>
                    <a:pt x="12117" y="7256"/>
                  </a:lnTo>
                  <a:lnTo>
                    <a:pt x="12141" y="7428"/>
                  </a:lnTo>
                  <a:lnTo>
                    <a:pt x="12043" y="7453"/>
                  </a:lnTo>
                  <a:lnTo>
                    <a:pt x="11969" y="7502"/>
                  </a:lnTo>
                  <a:lnTo>
                    <a:pt x="11919" y="7552"/>
                  </a:lnTo>
                  <a:lnTo>
                    <a:pt x="11895" y="7601"/>
                  </a:lnTo>
                  <a:lnTo>
                    <a:pt x="11870" y="7650"/>
                  </a:lnTo>
                  <a:lnTo>
                    <a:pt x="11870" y="7724"/>
                  </a:lnTo>
                  <a:lnTo>
                    <a:pt x="11895" y="7897"/>
                  </a:lnTo>
                  <a:lnTo>
                    <a:pt x="11722" y="8021"/>
                  </a:lnTo>
                  <a:lnTo>
                    <a:pt x="11623" y="8144"/>
                  </a:lnTo>
                  <a:lnTo>
                    <a:pt x="11525" y="8292"/>
                  </a:lnTo>
                  <a:lnTo>
                    <a:pt x="11475" y="8465"/>
                  </a:lnTo>
                  <a:lnTo>
                    <a:pt x="11451" y="8637"/>
                  </a:lnTo>
                  <a:lnTo>
                    <a:pt x="11426" y="8810"/>
                  </a:lnTo>
                  <a:lnTo>
                    <a:pt x="11426" y="9156"/>
                  </a:lnTo>
                  <a:lnTo>
                    <a:pt x="11451" y="9402"/>
                  </a:lnTo>
                  <a:lnTo>
                    <a:pt x="11475" y="9575"/>
                  </a:lnTo>
                  <a:lnTo>
                    <a:pt x="11500" y="9699"/>
                  </a:lnTo>
                  <a:lnTo>
                    <a:pt x="11549" y="9748"/>
                  </a:lnTo>
                  <a:lnTo>
                    <a:pt x="11574" y="9773"/>
                  </a:lnTo>
                  <a:lnTo>
                    <a:pt x="11697" y="9773"/>
                  </a:lnTo>
                  <a:lnTo>
                    <a:pt x="11870" y="9748"/>
                  </a:lnTo>
                  <a:lnTo>
                    <a:pt x="12092" y="9649"/>
                  </a:lnTo>
                  <a:lnTo>
                    <a:pt x="12388" y="9550"/>
                  </a:lnTo>
                  <a:lnTo>
                    <a:pt x="12364" y="9575"/>
                  </a:lnTo>
                  <a:lnTo>
                    <a:pt x="12783" y="9773"/>
                  </a:lnTo>
                  <a:lnTo>
                    <a:pt x="12808" y="9748"/>
                  </a:lnTo>
                  <a:lnTo>
                    <a:pt x="12857" y="9674"/>
                  </a:lnTo>
                  <a:lnTo>
                    <a:pt x="13055" y="9822"/>
                  </a:lnTo>
                  <a:lnTo>
                    <a:pt x="13252" y="9945"/>
                  </a:lnTo>
                  <a:lnTo>
                    <a:pt x="13474" y="10019"/>
                  </a:lnTo>
                  <a:lnTo>
                    <a:pt x="13671" y="10093"/>
                  </a:lnTo>
                  <a:lnTo>
                    <a:pt x="13893" y="10118"/>
                  </a:lnTo>
                  <a:lnTo>
                    <a:pt x="14091" y="10143"/>
                  </a:lnTo>
                  <a:lnTo>
                    <a:pt x="14486" y="10167"/>
                  </a:lnTo>
                  <a:lnTo>
                    <a:pt x="15103" y="10167"/>
                  </a:lnTo>
                  <a:lnTo>
                    <a:pt x="15448" y="10291"/>
                  </a:lnTo>
                  <a:lnTo>
                    <a:pt x="15794" y="10414"/>
                  </a:lnTo>
                  <a:lnTo>
                    <a:pt x="16114" y="10562"/>
                  </a:lnTo>
                  <a:lnTo>
                    <a:pt x="16287" y="10636"/>
                  </a:lnTo>
                  <a:lnTo>
                    <a:pt x="16460" y="10661"/>
                  </a:lnTo>
                  <a:lnTo>
                    <a:pt x="16633" y="10686"/>
                  </a:lnTo>
                  <a:lnTo>
                    <a:pt x="16781" y="10661"/>
                  </a:lnTo>
                  <a:lnTo>
                    <a:pt x="16904" y="10612"/>
                  </a:lnTo>
                  <a:lnTo>
                    <a:pt x="17003" y="10513"/>
                  </a:lnTo>
                  <a:lnTo>
                    <a:pt x="17052" y="10414"/>
                  </a:lnTo>
                  <a:lnTo>
                    <a:pt x="17052" y="10266"/>
                  </a:lnTo>
                  <a:lnTo>
                    <a:pt x="17077" y="10167"/>
                  </a:lnTo>
                  <a:lnTo>
                    <a:pt x="17052" y="10044"/>
                  </a:lnTo>
                  <a:lnTo>
                    <a:pt x="17027" y="9921"/>
                  </a:lnTo>
                  <a:lnTo>
                    <a:pt x="16953" y="9797"/>
                  </a:lnTo>
                  <a:lnTo>
                    <a:pt x="16781" y="9575"/>
                  </a:lnTo>
                  <a:lnTo>
                    <a:pt x="16633" y="9427"/>
                  </a:lnTo>
                  <a:lnTo>
                    <a:pt x="16583" y="9402"/>
                  </a:lnTo>
                  <a:lnTo>
                    <a:pt x="16238" y="8909"/>
                  </a:lnTo>
                  <a:lnTo>
                    <a:pt x="15942" y="8440"/>
                  </a:lnTo>
                  <a:lnTo>
                    <a:pt x="15769" y="8317"/>
                  </a:lnTo>
                  <a:lnTo>
                    <a:pt x="15646" y="8193"/>
                  </a:lnTo>
                  <a:lnTo>
                    <a:pt x="15547" y="8070"/>
                  </a:lnTo>
                  <a:lnTo>
                    <a:pt x="15497" y="7971"/>
                  </a:lnTo>
                  <a:lnTo>
                    <a:pt x="15448" y="7848"/>
                  </a:lnTo>
                  <a:lnTo>
                    <a:pt x="15448" y="7724"/>
                  </a:lnTo>
                  <a:lnTo>
                    <a:pt x="15448" y="7626"/>
                  </a:lnTo>
                  <a:lnTo>
                    <a:pt x="15473" y="7502"/>
                  </a:lnTo>
                  <a:lnTo>
                    <a:pt x="15522" y="7379"/>
                  </a:lnTo>
                  <a:lnTo>
                    <a:pt x="15596" y="7280"/>
                  </a:lnTo>
                  <a:lnTo>
                    <a:pt x="15744" y="7058"/>
                  </a:lnTo>
                  <a:lnTo>
                    <a:pt x="15942" y="6836"/>
                  </a:lnTo>
                  <a:lnTo>
                    <a:pt x="16164" y="6614"/>
                  </a:lnTo>
                  <a:lnTo>
                    <a:pt x="16188" y="7502"/>
                  </a:lnTo>
                  <a:lnTo>
                    <a:pt x="16213" y="7946"/>
                  </a:lnTo>
                  <a:lnTo>
                    <a:pt x="16262" y="8391"/>
                  </a:lnTo>
                  <a:lnTo>
                    <a:pt x="16336" y="8539"/>
                  </a:lnTo>
                  <a:lnTo>
                    <a:pt x="16410" y="8662"/>
                  </a:lnTo>
                  <a:lnTo>
                    <a:pt x="16509" y="8785"/>
                  </a:lnTo>
                  <a:lnTo>
                    <a:pt x="16633" y="8909"/>
                  </a:lnTo>
                  <a:lnTo>
                    <a:pt x="16756" y="9008"/>
                  </a:lnTo>
                  <a:lnTo>
                    <a:pt x="16904" y="9106"/>
                  </a:lnTo>
                  <a:lnTo>
                    <a:pt x="17027" y="9180"/>
                  </a:lnTo>
                  <a:lnTo>
                    <a:pt x="17175" y="9230"/>
                  </a:lnTo>
                  <a:lnTo>
                    <a:pt x="17323" y="9254"/>
                  </a:lnTo>
                  <a:lnTo>
                    <a:pt x="17472" y="9279"/>
                  </a:lnTo>
                  <a:lnTo>
                    <a:pt x="17644" y="9254"/>
                  </a:lnTo>
                  <a:lnTo>
                    <a:pt x="17842" y="9180"/>
                  </a:lnTo>
                  <a:lnTo>
                    <a:pt x="17990" y="9106"/>
                  </a:lnTo>
                  <a:lnTo>
                    <a:pt x="18138" y="9057"/>
                  </a:lnTo>
                  <a:lnTo>
                    <a:pt x="18286" y="9032"/>
                  </a:lnTo>
                  <a:lnTo>
                    <a:pt x="18311" y="9057"/>
                  </a:lnTo>
                  <a:lnTo>
                    <a:pt x="18335" y="9082"/>
                  </a:lnTo>
                  <a:lnTo>
                    <a:pt x="18360" y="9156"/>
                  </a:lnTo>
                  <a:lnTo>
                    <a:pt x="18409" y="9353"/>
                  </a:lnTo>
                  <a:lnTo>
                    <a:pt x="18459" y="9723"/>
                  </a:lnTo>
                  <a:lnTo>
                    <a:pt x="18459" y="9797"/>
                  </a:lnTo>
                  <a:lnTo>
                    <a:pt x="18508" y="10118"/>
                  </a:lnTo>
                  <a:lnTo>
                    <a:pt x="18607" y="10389"/>
                  </a:lnTo>
                  <a:lnTo>
                    <a:pt x="18705" y="10587"/>
                  </a:lnTo>
                  <a:lnTo>
                    <a:pt x="18829" y="10735"/>
                  </a:lnTo>
                  <a:lnTo>
                    <a:pt x="18952" y="10834"/>
                  </a:lnTo>
                  <a:lnTo>
                    <a:pt x="19075" y="10908"/>
                  </a:lnTo>
                  <a:lnTo>
                    <a:pt x="19224" y="10932"/>
                  </a:lnTo>
                  <a:lnTo>
                    <a:pt x="19372" y="10957"/>
                  </a:lnTo>
                  <a:lnTo>
                    <a:pt x="19569" y="10932"/>
                  </a:lnTo>
                  <a:lnTo>
                    <a:pt x="19495" y="10710"/>
                  </a:lnTo>
                  <a:lnTo>
                    <a:pt x="19470" y="10463"/>
                  </a:lnTo>
                  <a:lnTo>
                    <a:pt x="19692" y="10389"/>
                  </a:lnTo>
                  <a:lnTo>
                    <a:pt x="19939" y="10266"/>
                  </a:lnTo>
                  <a:lnTo>
                    <a:pt x="20038" y="10069"/>
                  </a:lnTo>
                  <a:lnTo>
                    <a:pt x="20087" y="9995"/>
                  </a:lnTo>
                  <a:lnTo>
                    <a:pt x="20161" y="9921"/>
                  </a:lnTo>
                  <a:lnTo>
                    <a:pt x="20235" y="9871"/>
                  </a:lnTo>
                  <a:lnTo>
                    <a:pt x="20334" y="9847"/>
                  </a:lnTo>
                  <a:lnTo>
                    <a:pt x="20433" y="9822"/>
                  </a:lnTo>
                  <a:lnTo>
                    <a:pt x="20556" y="9797"/>
                  </a:lnTo>
                  <a:lnTo>
                    <a:pt x="20803" y="9723"/>
                  </a:lnTo>
                  <a:lnTo>
                    <a:pt x="21000" y="9600"/>
                  </a:lnTo>
                  <a:lnTo>
                    <a:pt x="21148" y="9797"/>
                  </a:lnTo>
                  <a:lnTo>
                    <a:pt x="21247" y="9995"/>
                  </a:lnTo>
                  <a:lnTo>
                    <a:pt x="21395" y="9896"/>
                  </a:lnTo>
                  <a:lnTo>
                    <a:pt x="21518" y="9797"/>
                  </a:lnTo>
                  <a:lnTo>
                    <a:pt x="21741" y="9550"/>
                  </a:lnTo>
                  <a:lnTo>
                    <a:pt x="21938" y="9304"/>
                  </a:lnTo>
                  <a:lnTo>
                    <a:pt x="22061" y="9032"/>
                  </a:lnTo>
                  <a:lnTo>
                    <a:pt x="22160" y="8761"/>
                  </a:lnTo>
                  <a:lnTo>
                    <a:pt x="22234" y="8465"/>
                  </a:lnTo>
                  <a:lnTo>
                    <a:pt x="22333" y="7897"/>
                  </a:lnTo>
                  <a:lnTo>
                    <a:pt x="22431" y="7404"/>
                  </a:lnTo>
                  <a:lnTo>
                    <a:pt x="22481" y="7157"/>
                  </a:lnTo>
                  <a:lnTo>
                    <a:pt x="22555" y="6910"/>
                  </a:lnTo>
                  <a:lnTo>
                    <a:pt x="22579" y="6787"/>
                  </a:lnTo>
                  <a:lnTo>
                    <a:pt x="22579" y="6663"/>
                  </a:lnTo>
                  <a:lnTo>
                    <a:pt x="22555" y="6540"/>
                  </a:lnTo>
                  <a:lnTo>
                    <a:pt x="22481" y="6441"/>
                  </a:lnTo>
                  <a:lnTo>
                    <a:pt x="22407" y="6367"/>
                  </a:lnTo>
                  <a:lnTo>
                    <a:pt x="22308" y="6318"/>
                  </a:lnTo>
                  <a:lnTo>
                    <a:pt x="22209" y="6293"/>
                  </a:lnTo>
                  <a:lnTo>
                    <a:pt x="22111" y="6269"/>
                  </a:lnTo>
                  <a:lnTo>
                    <a:pt x="22012" y="6293"/>
                  </a:lnTo>
                  <a:lnTo>
                    <a:pt x="21296" y="6417"/>
                  </a:lnTo>
                  <a:lnTo>
                    <a:pt x="20556" y="6565"/>
                  </a:lnTo>
                  <a:lnTo>
                    <a:pt x="20211" y="6639"/>
                  </a:lnTo>
                  <a:lnTo>
                    <a:pt x="19890" y="6737"/>
                  </a:lnTo>
                  <a:lnTo>
                    <a:pt x="19594" y="6836"/>
                  </a:lnTo>
                  <a:lnTo>
                    <a:pt x="19372" y="6861"/>
                  </a:lnTo>
                  <a:lnTo>
                    <a:pt x="19273" y="6836"/>
                  </a:lnTo>
                  <a:lnTo>
                    <a:pt x="19199" y="6811"/>
                  </a:lnTo>
                  <a:lnTo>
                    <a:pt x="19150" y="6762"/>
                  </a:lnTo>
                  <a:lnTo>
                    <a:pt x="19075" y="6688"/>
                  </a:lnTo>
                  <a:lnTo>
                    <a:pt x="19026" y="6565"/>
                  </a:lnTo>
                  <a:lnTo>
                    <a:pt x="18952" y="6392"/>
                  </a:lnTo>
                  <a:lnTo>
                    <a:pt x="18903" y="6170"/>
                  </a:lnTo>
                  <a:lnTo>
                    <a:pt x="18705" y="5355"/>
                  </a:lnTo>
                  <a:lnTo>
                    <a:pt x="18459" y="4541"/>
                  </a:lnTo>
                  <a:lnTo>
                    <a:pt x="17940" y="2888"/>
                  </a:lnTo>
                  <a:lnTo>
                    <a:pt x="17472" y="1383"/>
                  </a:lnTo>
                  <a:lnTo>
                    <a:pt x="17422" y="1284"/>
                  </a:lnTo>
                  <a:lnTo>
                    <a:pt x="17373" y="1210"/>
                  </a:lnTo>
                  <a:lnTo>
                    <a:pt x="17348" y="1037"/>
                  </a:lnTo>
                  <a:lnTo>
                    <a:pt x="17323" y="815"/>
                  </a:lnTo>
                  <a:lnTo>
                    <a:pt x="17249" y="593"/>
                  </a:lnTo>
                  <a:lnTo>
                    <a:pt x="17175" y="445"/>
                  </a:lnTo>
                  <a:lnTo>
                    <a:pt x="17101" y="297"/>
                  </a:lnTo>
                  <a:lnTo>
                    <a:pt x="17003" y="198"/>
                  </a:lnTo>
                  <a:lnTo>
                    <a:pt x="16904" y="124"/>
                  </a:lnTo>
                  <a:lnTo>
                    <a:pt x="16707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6330042" y="1858598"/>
              <a:ext cx="142117" cy="145056"/>
            </a:xfrm>
            <a:custGeom>
              <a:rect b="b" l="l" r="r" t="t"/>
              <a:pathLst>
                <a:path extrusionOk="0" h="8539" w="8366">
                  <a:moveTo>
                    <a:pt x="7132" y="1"/>
                  </a:moveTo>
                  <a:lnTo>
                    <a:pt x="6391" y="149"/>
                  </a:lnTo>
                  <a:lnTo>
                    <a:pt x="5676" y="297"/>
                  </a:lnTo>
                  <a:lnTo>
                    <a:pt x="4960" y="470"/>
                  </a:lnTo>
                  <a:lnTo>
                    <a:pt x="4269" y="692"/>
                  </a:lnTo>
                  <a:lnTo>
                    <a:pt x="2640" y="1284"/>
                  </a:lnTo>
                  <a:lnTo>
                    <a:pt x="2640" y="1284"/>
                  </a:lnTo>
                  <a:lnTo>
                    <a:pt x="2764" y="1111"/>
                  </a:lnTo>
                  <a:lnTo>
                    <a:pt x="2789" y="1062"/>
                  </a:lnTo>
                  <a:lnTo>
                    <a:pt x="2789" y="988"/>
                  </a:lnTo>
                  <a:lnTo>
                    <a:pt x="2468" y="988"/>
                  </a:lnTo>
                  <a:lnTo>
                    <a:pt x="2172" y="1037"/>
                  </a:lnTo>
                  <a:lnTo>
                    <a:pt x="1875" y="1087"/>
                  </a:lnTo>
                  <a:lnTo>
                    <a:pt x="1579" y="1185"/>
                  </a:lnTo>
                  <a:lnTo>
                    <a:pt x="987" y="1358"/>
                  </a:lnTo>
                  <a:lnTo>
                    <a:pt x="691" y="1457"/>
                  </a:lnTo>
                  <a:lnTo>
                    <a:pt x="395" y="1506"/>
                  </a:lnTo>
                  <a:lnTo>
                    <a:pt x="296" y="1605"/>
                  </a:lnTo>
                  <a:lnTo>
                    <a:pt x="222" y="1728"/>
                  </a:lnTo>
                  <a:lnTo>
                    <a:pt x="148" y="1851"/>
                  </a:lnTo>
                  <a:lnTo>
                    <a:pt x="99" y="2000"/>
                  </a:lnTo>
                  <a:lnTo>
                    <a:pt x="25" y="2296"/>
                  </a:lnTo>
                  <a:lnTo>
                    <a:pt x="0" y="2616"/>
                  </a:lnTo>
                  <a:lnTo>
                    <a:pt x="444" y="5158"/>
                  </a:lnTo>
                  <a:lnTo>
                    <a:pt x="543" y="5553"/>
                  </a:lnTo>
                  <a:lnTo>
                    <a:pt x="642" y="5948"/>
                  </a:lnTo>
                  <a:lnTo>
                    <a:pt x="740" y="6343"/>
                  </a:lnTo>
                  <a:lnTo>
                    <a:pt x="765" y="6515"/>
                  </a:lnTo>
                  <a:lnTo>
                    <a:pt x="765" y="6713"/>
                  </a:lnTo>
                  <a:lnTo>
                    <a:pt x="765" y="6885"/>
                  </a:lnTo>
                  <a:lnTo>
                    <a:pt x="765" y="7058"/>
                  </a:lnTo>
                  <a:lnTo>
                    <a:pt x="716" y="7280"/>
                  </a:lnTo>
                  <a:lnTo>
                    <a:pt x="617" y="7478"/>
                  </a:lnTo>
                  <a:lnTo>
                    <a:pt x="494" y="7700"/>
                  </a:lnTo>
                  <a:lnTo>
                    <a:pt x="321" y="7897"/>
                  </a:lnTo>
                  <a:lnTo>
                    <a:pt x="469" y="8070"/>
                  </a:lnTo>
                  <a:lnTo>
                    <a:pt x="395" y="8317"/>
                  </a:lnTo>
                  <a:lnTo>
                    <a:pt x="321" y="8514"/>
                  </a:lnTo>
                  <a:lnTo>
                    <a:pt x="469" y="8539"/>
                  </a:lnTo>
                  <a:lnTo>
                    <a:pt x="642" y="8514"/>
                  </a:lnTo>
                  <a:lnTo>
                    <a:pt x="814" y="8514"/>
                  </a:lnTo>
                  <a:lnTo>
                    <a:pt x="1086" y="8440"/>
                  </a:lnTo>
                  <a:lnTo>
                    <a:pt x="1333" y="8317"/>
                  </a:lnTo>
                  <a:lnTo>
                    <a:pt x="1555" y="8169"/>
                  </a:lnTo>
                  <a:lnTo>
                    <a:pt x="1777" y="7996"/>
                  </a:lnTo>
                  <a:lnTo>
                    <a:pt x="1999" y="7749"/>
                  </a:lnTo>
                  <a:lnTo>
                    <a:pt x="2221" y="7527"/>
                  </a:lnTo>
                  <a:lnTo>
                    <a:pt x="2468" y="7305"/>
                  </a:lnTo>
                  <a:lnTo>
                    <a:pt x="2714" y="7108"/>
                  </a:lnTo>
                  <a:lnTo>
                    <a:pt x="3257" y="6737"/>
                  </a:lnTo>
                  <a:lnTo>
                    <a:pt x="3825" y="6392"/>
                  </a:lnTo>
                  <a:lnTo>
                    <a:pt x="4417" y="6096"/>
                  </a:lnTo>
                  <a:lnTo>
                    <a:pt x="5059" y="5824"/>
                  </a:lnTo>
                  <a:lnTo>
                    <a:pt x="5725" y="5578"/>
                  </a:lnTo>
                  <a:lnTo>
                    <a:pt x="6416" y="5331"/>
                  </a:lnTo>
                  <a:lnTo>
                    <a:pt x="7057" y="5109"/>
                  </a:lnTo>
                  <a:lnTo>
                    <a:pt x="7551" y="4911"/>
                  </a:lnTo>
                  <a:lnTo>
                    <a:pt x="7748" y="4788"/>
                  </a:lnTo>
                  <a:lnTo>
                    <a:pt x="7921" y="4689"/>
                  </a:lnTo>
                  <a:lnTo>
                    <a:pt x="8045" y="4566"/>
                  </a:lnTo>
                  <a:lnTo>
                    <a:pt x="8168" y="4442"/>
                  </a:lnTo>
                  <a:lnTo>
                    <a:pt x="8242" y="4344"/>
                  </a:lnTo>
                  <a:lnTo>
                    <a:pt x="8291" y="4245"/>
                  </a:lnTo>
                  <a:lnTo>
                    <a:pt x="8365" y="3998"/>
                  </a:lnTo>
                  <a:lnTo>
                    <a:pt x="8119" y="2937"/>
                  </a:lnTo>
                  <a:lnTo>
                    <a:pt x="7822" y="1802"/>
                  </a:lnTo>
                  <a:lnTo>
                    <a:pt x="7699" y="1432"/>
                  </a:lnTo>
                  <a:lnTo>
                    <a:pt x="7600" y="1062"/>
                  </a:lnTo>
                  <a:lnTo>
                    <a:pt x="7576" y="889"/>
                  </a:lnTo>
                  <a:lnTo>
                    <a:pt x="7551" y="716"/>
                  </a:lnTo>
                  <a:lnTo>
                    <a:pt x="7551" y="544"/>
                  </a:lnTo>
                  <a:lnTo>
                    <a:pt x="7600" y="396"/>
                  </a:lnTo>
                  <a:lnTo>
                    <a:pt x="7502" y="297"/>
                  </a:lnTo>
                  <a:lnTo>
                    <a:pt x="7428" y="198"/>
                  </a:lnTo>
                  <a:lnTo>
                    <a:pt x="7329" y="124"/>
                  </a:lnTo>
                  <a:lnTo>
                    <a:pt x="7230" y="50"/>
                  </a:lnTo>
                  <a:lnTo>
                    <a:pt x="713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241164" y="2329759"/>
              <a:ext cx="40260" cy="92242"/>
            </a:xfrm>
            <a:custGeom>
              <a:rect b="b" l="l" r="r" t="t"/>
              <a:pathLst>
                <a:path extrusionOk="0" h="5430" w="2370">
                  <a:moveTo>
                    <a:pt x="2024" y="1"/>
                  </a:moveTo>
                  <a:lnTo>
                    <a:pt x="1827" y="124"/>
                  </a:lnTo>
                  <a:lnTo>
                    <a:pt x="1580" y="198"/>
                  </a:lnTo>
                  <a:lnTo>
                    <a:pt x="1457" y="223"/>
                  </a:lnTo>
                  <a:lnTo>
                    <a:pt x="1358" y="248"/>
                  </a:lnTo>
                  <a:lnTo>
                    <a:pt x="1259" y="272"/>
                  </a:lnTo>
                  <a:lnTo>
                    <a:pt x="1185" y="322"/>
                  </a:lnTo>
                  <a:lnTo>
                    <a:pt x="1111" y="396"/>
                  </a:lnTo>
                  <a:lnTo>
                    <a:pt x="1062" y="470"/>
                  </a:lnTo>
                  <a:lnTo>
                    <a:pt x="963" y="667"/>
                  </a:lnTo>
                  <a:lnTo>
                    <a:pt x="716" y="790"/>
                  </a:lnTo>
                  <a:lnTo>
                    <a:pt x="494" y="864"/>
                  </a:lnTo>
                  <a:lnTo>
                    <a:pt x="519" y="1111"/>
                  </a:lnTo>
                  <a:lnTo>
                    <a:pt x="593" y="1333"/>
                  </a:lnTo>
                  <a:lnTo>
                    <a:pt x="593" y="1358"/>
                  </a:lnTo>
                  <a:lnTo>
                    <a:pt x="642" y="1531"/>
                  </a:lnTo>
                  <a:lnTo>
                    <a:pt x="667" y="1629"/>
                  </a:lnTo>
                  <a:lnTo>
                    <a:pt x="642" y="1703"/>
                  </a:lnTo>
                  <a:lnTo>
                    <a:pt x="618" y="1753"/>
                  </a:lnTo>
                  <a:lnTo>
                    <a:pt x="396" y="2024"/>
                  </a:lnTo>
                  <a:lnTo>
                    <a:pt x="248" y="2296"/>
                  </a:lnTo>
                  <a:lnTo>
                    <a:pt x="124" y="2592"/>
                  </a:lnTo>
                  <a:lnTo>
                    <a:pt x="50" y="2863"/>
                  </a:lnTo>
                  <a:lnTo>
                    <a:pt x="25" y="3159"/>
                  </a:lnTo>
                  <a:lnTo>
                    <a:pt x="1" y="3455"/>
                  </a:lnTo>
                  <a:lnTo>
                    <a:pt x="25" y="4048"/>
                  </a:lnTo>
                  <a:lnTo>
                    <a:pt x="25" y="4467"/>
                  </a:lnTo>
                  <a:lnTo>
                    <a:pt x="25" y="4936"/>
                  </a:lnTo>
                  <a:lnTo>
                    <a:pt x="50" y="5084"/>
                  </a:lnTo>
                  <a:lnTo>
                    <a:pt x="99" y="5207"/>
                  </a:lnTo>
                  <a:lnTo>
                    <a:pt x="198" y="5331"/>
                  </a:lnTo>
                  <a:lnTo>
                    <a:pt x="346" y="5405"/>
                  </a:lnTo>
                  <a:lnTo>
                    <a:pt x="494" y="5430"/>
                  </a:lnTo>
                  <a:lnTo>
                    <a:pt x="593" y="5405"/>
                  </a:lnTo>
                  <a:lnTo>
                    <a:pt x="716" y="5380"/>
                  </a:lnTo>
                  <a:lnTo>
                    <a:pt x="790" y="5331"/>
                  </a:lnTo>
                  <a:lnTo>
                    <a:pt x="889" y="5232"/>
                  </a:lnTo>
                  <a:lnTo>
                    <a:pt x="1136" y="4862"/>
                  </a:lnTo>
                  <a:lnTo>
                    <a:pt x="1383" y="4492"/>
                  </a:lnTo>
                  <a:lnTo>
                    <a:pt x="1580" y="4122"/>
                  </a:lnTo>
                  <a:lnTo>
                    <a:pt x="1753" y="3752"/>
                  </a:lnTo>
                  <a:lnTo>
                    <a:pt x="1876" y="3406"/>
                  </a:lnTo>
                  <a:lnTo>
                    <a:pt x="1975" y="3036"/>
                  </a:lnTo>
                  <a:lnTo>
                    <a:pt x="2049" y="2691"/>
                  </a:lnTo>
                  <a:lnTo>
                    <a:pt x="2074" y="2345"/>
                  </a:lnTo>
                  <a:lnTo>
                    <a:pt x="2123" y="2123"/>
                  </a:lnTo>
                  <a:lnTo>
                    <a:pt x="2197" y="1827"/>
                  </a:lnTo>
                  <a:lnTo>
                    <a:pt x="2296" y="1531"/>
                  </a:lnTo>
                  <a:lnTo>
                    <a:pt x="2345" y="1185"/>
                  </a:lnTo>
                  <a:lnTo>
                    <a:pt x="2370" y="988"/>
                  </a:lnTo>
                  <a:lnTo>
                    <a:pt x="2370" y="790"/>
                  </a:lnTo>
                  <a:lnTo>
                    <a:pt x="2320" y="593"/>
                  </a:lnTo>
                  <a:lnTo>
                    <a:pt x="2271" y="396"/>
                  </a:lnTo>
                  <a:lnTo>
                    <a:pt x="2172" y="198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2472723" y="1370670"/>
              <a:ext cx="664840" cy="554608"/>
            </a:xfrm>
            <a:custGeom>
              <a:rect b="b" l="l" r="r" t="t"/>
              <a:pathLst>
                <a:path extrusionOk="0" h="32648" w="39137">
                  <a:moveTo>
                    <a:pt x="14387" y="5726"/>
                  </a:moveTo>
                  <a:lnTo>
                    <a:pt x="14399" y="5728"/>
                  </a:lnTo>
                  <a:lnTo>
                    <a:pt x="14399" y="5728"/>
                  </a:lnTo>
                  <a:lnTo>
                    <a:pt x="14411" y="5726"/>
                  </a:lnTo>
                  <a:close/>
                  <a:moveTo>
                    <a:pt x="9279" y="1"/>
                  </a:moveTo>
                  <a:lnTo>
                    <a:pt x="9081" y="149"/>
                  </a:lnTo>
                  <a:lnTo>
                    <a:pt x="8983" y="247"/>
                  </a:lnTo>
                  <a:lnTo>
                    <a:pt x="8884" y="346"/>
                  </a:lnTo>
                  <a:lnTo>
                    <a:pt x="8785" y="470"/>
                  </a:lnTo>
                  <a:lnTo>
                    <a:pt x="8711" y="618"/>
                  </a:lnTo>
                  <a:lnTo>
                    <a:pt x="8637" y="815"/>
                  </a:lnTo>
                  <a:lnTo>
                    <a:pt x="8563" y="1012"/>
                  </a:lnTo>
                  <a:lnTo>
                    <a:pt x="8366" y="1679"/>
                  </a:lnTo>
                  <a:lnTo>
                    <a:pt x="8168" y="2370"/>
                  </a:lnTo>
                  <a:lnTo>
                    <a:pt x="7699" y="3702"/>
                  </a:lnTo>
                  <a:lnTo>
                    <a:pt x="7206" y="5035"/>
                  </a:lnTo>
                  <a:lnTo>
                    <a:pt x="6688" y="6343"/>
                  </a:lnTo>
                  <a:lnTo>
                    <a:pt x="5898" y="8415"/>
                  </a:lnTo>
                  <a:lnTo>
                    <a:pt x="5503" y="9452"/>
                  </a:lnTo>
                  <a:lnTo>
                    <a:pt x="5158" y="10513"/>
                  </a:lnTo>
                  <a:lnTo>
                    <a:pt x="4911" y="11204"/>
                  </a:lnTo>
                  <a:lnTo>
                    <a:pt x="4640" y="11895"/>
                  </a:lnTo>
                  <a:lnTo>
                    <a:pt x="4319" y="12536"/>
                  </a:lnTo>
                  <a:lnTo>
                    <a:pt x="3998" y="13202"/>
                  </a:lnTo>
                  <a:lnTo>
                    <a:pt x="3653" y="13844"/>
                  </a:lnTo>
                  <a:lnTo>
                    <a:pt x="3282" y="14461"/>
                  </a:lnTo>
                  <a:lnTo>
                    <a:pt x="2542" y="15695"/>
                  </a:lnTo>
                  <a:lnTo>
                    <a:pt x="1901" y="16756"/>
                  </a:lnTo>
                  <a:lnTo>
                    <a:pt x="1259" y="17866"/>
                  </a:lnTo>
                  <a:lnTo>
                    <a:pt x="1259" y="17891"/>
                  </a:lnTo>
                  <a:lnTo>
                    <a:pt x="864" y="18607"/>
                  </a:lnTo>
                  <a:lnTo>
                    <a:pt x="716" y="18977"/>
                  </a:lnTo>
                  <a:lnTo>
                    <a:pt x="593" y="19322"/>
                  </a:lnTo>
                  <a:lnTo>
                    <a:pt x="519" y="19692"/>
                  </a:lnTo>
                  <a:lnTo>
                    <a:pt x="494" y="20062"/>
                  </a:lnTo>
                  <a:lnTo>
                    <a:pt x="494" y="20260"/>
                  </a:lnTo>
                  <a:lnTo>
                    <a:pt x="543" y="20482"/>
                  </a:lnTo>
                  <a:lnTo>
                    <a:pt x="568" y="20679"/>
                  </a:lnTo>
                  <a:lnTo>
                    <a:pt x="642" y="20926"/>
                  </a:lnTo>
                  <a:lnTo>
                    <a:pt x="642" y="20951"/>
                  </a:lnTo>
                  <a:lnTo>
                    <a:pt x="617" y="21025"/>
                  </a:lnTo>
                  <a:lnTo>
                    <a:pt x="519" y="21173"/>
                  </a:lnTo>
                  <a:lnTo>
                    <a:pt x="420" y="21395"/>
                  </a:lnTo>
                  <a:lnTo>
                    <a:pt x="371" y="21518"/>
                  </a:lnTo>
                  <a:lnTo>
                    <a:pt x="321" y="21642"/>
                  </a:lnTo>
                  <a:lnTo>
                    <a:pt x="272" y="21839"/>
                  </a:lnTo>
                  <a:lnTo>
                    <a:pt x="99" y="22505"/>
                  </a:lnTo>
                  <a:lnTo>
                    <a:pt x="50" y="22826"/>
                  </a:lnTo>
                  <a:lnTo>
                    <a:pt x="1" y="23147"/>
                  </a:lnTo>
                  <a:lnTo>
                    <a:pt x="1" y="23443"/>
                  </a:lnTo>
                  <a:lnTo>
                    <a:pt x="50" y="23715"/>
                  </a:lnTo>
                  <a:lnTo>
                    <a:pt x="124" y="23986"/>
                  </a:lnTo>
                  <a:lnTo>
                    <a:pt x="272" y="24233"/>
                  </a:lnTo>
                  <a:lnTo>
                    <a:pt x="395" y="24405"/>
                  </a:lnTo>
                  <a:lnTo>
                    <a:pt x="543" y="24554"/>
                  </a:lnTo>
                  <a:lnTo>
                    <a:pt x="642" y="24479"/>
                  </a:lnTo>
                  <a:lnTo>
                    <a:pt x="790" y="24430"/>
                  </a:lnTo>
                  <a:lnTo>
                    <a:pt x="914" y="24381"/>
                  </a:lnTo>
                  <a:lnTo>
                    <a:pt x="1062" y="24356"/>
                  </a:lnTo>
                  <a:lnTo>
                    <a:pt x="1284" y="24479"/>
                  </a:lnTo>
                  <a:lnTo>
                    <a:pt x="1555" y="24578"/>
                  </a:lnTo>
                  <a:lnTo>
                    <a:pt x="1876" y="24652"/>
                  </a:lnTo>
                  <a:lnTo>
                    <a:pt x="2246" y="24726"/>
                  </a:lnTo>
                  <a:lnTo>
                    <a:pt x="2764" y="24850"/>
                  </a:lnTo>
                  <a:lnTo>
                    <a:pt x="3282" y="24998"/>
                  </a:lnTo>
                  <a:lnTo>
                    <a:pt x="4294" y="25294"/>
                  </a:lnTo>
                  <a:lnTo>
                    <a:pt x="7872" y="26306"/>
                  </a:lnTo>
                  <a:lnTo>
                    <a:pt x="11475" y="27293"/>
                  </a:lnTo>
                  <a:lnTo>
                    <a:pt x="15078" y="28280"/>
                  </a:lnTo>
                  <a:lnTo>
                    <a:pt x="18680" y="29217"/>
                  </a:lnTo>
                  <a:lnTo>
                    <a:pt x="18828" y="29341"/>
                  </a:lnTo>
                  <a:lnTo>
                    <a:pt x="18952" y="29489"/>
                  </a:lnTo>
                  <a:lnTo>
                    <a:pt x="19075" y="29415"/>
                  </a:lnTo>
                  <a:lnTo>
                    <a:pt x="19248" y="29365"/>
                  </a:lnTo>
                  <a:lnTo>
                    <a:pt x="22949" y="30303"/>
                  </a:lnTo>
                  <a:lnTo>
                    <a:pt x="27268" y="31389"/>
                  </a:lnTo>
                  <a:lnTo>
                    <a:pt x="32400" y="32647"/>
                  </a:lnTo>
                  <a:lnTo>
                    <a:pt x="32499" y="31808"/>
                  </a:lnTo>
                  <a:lnTo>
                    <a:pt x="32721" y="29884"/>
                  </a:lnTo>
                  <a:lnTo>
                    <a:pt x="32869" y="28724"/>
                  </a:lnTo>
                  <a:lnTo>
                    <a:pt x="33042" y="27589"/>
                  </a:lnTo>
                  <a:lnTo>
                    <a:pt x="33215" y="26552"/>
                  </a:lnTo>
                  <a:lnTo>
                    <a:pt x="33412" y="25738"/>
                  </a:lnTo>
                  <a:lnTo>
                    <a:pt x="33511" y="25269"/>
                  </a:lnTo>
                  <a:lnTo>
                    <a:pt x="33609" y="24800"/>
                  </a:lnTo>
                  <a:lnTo>
                    <a:pt x="33757" y="23838"/>
                  </a:lnTo>
                  <a:lnTo>
                    <a:pt x="33856" y="23369"/>
                  </a:lnTo>
                  <a:lnTo>
                    <a:pt x="33980" y="22900"/>
                  </a:lnTo>
                  <a:lnTo>
                    <a:pt x="34128" y="22431"/>
                  </a:lnTo>
                  <a:lnTo>
                    <a:pt x="34300" y="21987"/>
                  </a:lnTo>
                  <a:lnTo>
                    <a:pt x="34399" y="21740"/>
                  </a:lnTo>
                  <a:lnTo>
                    <a:pt x="34448" y="21617"/>
                  </a:lnTo>
                  <a:lnTo>
                    <a:pt x="34547" y="21469"/>
                  </a:lnTo>
                  <a:lnTo>
                    <a:pt x="34596" y="21420"/>
                  </a:lnTo>
                  <a:lnTo>
                    <a:pt x="34670" y="21370"/>
                  </a:lnTo>
                  <a:lnTo>
                    <a:pt x="34794" y="21272"/>
                  </a:lnTo>
                  <a:lnTo>
                    <a:pt x="34942" y="21173"/>
                  </a:lnTo>
                  <a:lnTo>
                    <a:pt x="35016" y="21049"/>
                  </a:lnTo>
                  <a:lnTo>
                    <a:pt x="34967" y="20778"/>
                  </a:lnTo>
                  <a:lnTo>
                    <a:pt x="34967" y="20482"/>
                  </a:lnTo>
                  <a:lnTo>
                    <a:pt x="34991" y="20359"/>
                  </a:lnTo>
                  <a:lnTo>
                    <a:pt x="35041" y="20211"/>
                  </a:lnTo>
                  <a:lnTo>
                    <a:pt x="35115" y="20087"/>
                  </a:lnTo>
                  <a:lnTo>
                    <a:pt x="35213" y="19964"/>
                  </a:lnTo>
                  <a:lnTo>
                    <a:pt x="35213" y="20161"/>
                  </a:lnTo>
                  <a:lnTo>
                    <a:pt x="35312" y="19964"/>
                  </a:lnTo>
                  <a:lnTo>
                    <a:pt x="35238" y="19939"/>
                  </a:lnTo>
                  <a:lnTo>
                    <a:pt x="35065" y="19421"/>
                  </a:lnTo>
                  <a:lnTo>
                    <a:pt x="34991" y="19396"/>
                  </a:lnTo>
                  <a:lnTo>
                    <a:pt x="34695" y="19297"/>
                  </a:lnTo>
                  <a:lnTo>
                    <a:pt x="34547" y="19223"/>
                  </a:lnTo>
                  <a:lnTo>
                    <a:pt x="34498" y="19174"/>
                  </a:lnTo>
                  <a:lnTo>
                    <a:pt x="34448" y="19125"/>
                  </a:lnTo>
                  <a:lnTo>
                    <a:pt x="34399" y="19051"/>
                  </a:lnTo>
                  <a:lnTo>
                    <a:pt x="34350" y="18952"/>
                  </a:lnTo>
                  <a:lnTo>
                    <a:pt x="34350" y="18829"/>
                  </a:lnTo>
                  <a:lnTo>
                    <a:pt x="34350" y="18730"/>
                  </a:lnTo>
                  <a:lnTo>
                    <a:pt x="34300" y="18631"/>
                  </a:lnTo>
                  <a:lnTo>
                    <a:pt x="34276" y="18533"/>
                  </a:lnTo>
                  <a:lnTo>
                    <a:pt x="34300" y="18459"/>
                  </a:lnTo>
                  <a:lnTo>
                    <a:pt x="34300" y="18360"/>
                  </a:lnTo>
                  <a:lnTo>
                    <a:pt x="34399" y="18212"/>
                  </a:lnTo>
                  <a:lnTo>
                    <a:pt x="34522" y="18039"/>
                  </a:lnTo>
                  <a:lnTo>
                    <a:pt x="34596" y="17842"/>
                  </a:lnTo>
                  <a:lnTo>
                    <a:pt x="34893" y="17052"/>
                  </a:lnTo>
                  <a:lnTo>
                    <a:pt x="35065" y="16657"/>
                  </a:lnTo>
                  <a:lnTo>
                    <a:pt x="35164" y="16484"/>
                  </a:lnTo>
                  <a:lnTo>
                    <a:pt x="35263" y="16312"/>
                  </a:lnTo>
                  <a:lnTo>
                    <a:pt x="35411" y="16139"/>
                  </a:lnTo>
                  <a:lnTo>
                    <a:pt x="35559" y="15966"/>
                  </a:lnTo>
                  <a:lnTo>
                    <a:pt x="35707" y="15843"/>
                  </a:lnTo>
                  <a:lnTo>
                    <a:pt x="35880" y="15695"/>
                  </a:lnTo>
                  <a:lnTo>
                    <a:pt x="36200" y="15448"/>
                  </a:lnTo>
                  <a:lnTo>
                    <a:pt x="36472" y="15201"/>
                  </a:lnTo>
                  <a:lnTo>
                    <a:pt x="36719" y="14905"/>
                  </a:lnTo>
                  <a:lnTo>
                    <a:pt x="36916" y="14584"/>
                  </a:lnTo>
                  <a:lnTo>
                    <a:pt x="37286" y="13918"/>
                  </a:lnTo>
                  <a:lnTo>
                    <a:pt x="37484" y="13597"/>
                  </a:lnTo>
                  <a:lnTo>
                    <a:pt x="37706" y="13277"/>
                  </a:lnTo>
                  <a:lnTo>
                    <a:pt x="37903" y="13030"/>
                  </a:lnTo>
                  <a:lnTo>
                    <a:pt x="38100" y="12783"/>
                  </a:lnTo>
                  <a:lnTo>
                    <a:pt x="38323" y="12536"/>
                  </a:lnTo>
                  <a:lnTo>
                    <a:pt x="38520" y="12289"/>
                  </a:lnTo>
                  <a:lnTo>
                    <a:pt x="38495" y="12265"/>
                  </a:lnTo>
                  <a:lnTo>
                    <a:pt x="38569" y="12141"/>
                  </a:lnTo>
                  <a:lnTo>
                    <a:pt x="38619" y="12092"/>
                  </a:lnTo>
                  <a:lnTo>
                    <a:pt x="38693" y="12067"/>
                  </a:lnTo>
                  <a:lnTo>
                    <a:pt x="38767" y="11993"/>
                  </a:lnTo>
                  <a:lnTo>
                    <a:pt x="38767" y="11870"/>
                  </a:lnTo>
                  <a:lnTo>
                    <a:pt x="38816" y="11796"/>
                  </a:lnTo>
                  <a:lnTo>
                    <a:pt x="38915" y="11722"/>
                  </a:lnTo>
                  <a:lnTo>
                    <a:pt x="39013" y="11648"/>
                  </a:lnTo>
                  <a:lnTo>
                    <a:pt x="39013" y="11673"/>
                  </a:lnTo>
                  <a:lnTo>
                    <a:pt x="39137" y="11475"/>
                  </a:lnTo>
                  <a:lnTo>
                    <a:pt x="39038" y="11599"/>
                  </a:lnTo>
                  <a:lnTo>
                    <a:pt x="39038" y="10735"/>
                  </a:lnTo>
                  <a:lnTo>
                    <a:pt x="38915" y="10587"/>
                  </a:lnTo>
                  <a:lnTo>
                    <a:pt x="38742" y="10488"/>
                  </a:lnTo>
                  <a:lnTo>
                    <a:pt x="38397" y="10266"/>
                  </a:lnTo>
                  <a:lnTo>
                    <a:pt x="38323" y="10192"/>
                  </a:lnTo>
                  <a:lnTo>
                    <a:pt x="38224" y="10143"/>
                  </a:lnTo>
                  <a:lnTo>
                    <a:pt x="38150" y="10093"/>
                  </a:lnTo>
                  <a:lnTo>
                    <a:pt x="38076" y="10019"/>
                  </a:lnTo>
                  <a:lnTo>
                    <a:pt x="38002" y="9945"/>
                  </a:lnTo>
                  <a:lnTo>
                    <a:pt x="37903" y="9748"/>
                  </a:lnTo>
                  <a:lnTo>
                    <a:pt x="37854" y="9501"/>
                  </a:lnTo>
                  <a:lnTo>
                    <a:pt x="37607" y="9008"/>
                  </a:lnTo>
                  <a:lnTo>
                    <a:pt x="37607" y="8983"/>
                  </a:lnTo>
                  <a:lnTo>
                    <a:pt x="36768" y="8835"/>
                  </a:lnTo>
                  <a:lnTo>
                    <a:pt x="35954" y="8637"/>
                  </a:lnTo>
                  <a:lnTo>
                    <a:pt x="34325" y="8243"/>
                  </a:lnTo>
                  <a:lnTo>
                    <a:pt x="32696" y="7823"/>
                  </a:lnTo>
                  <a:lnTo>
                    <a:pt x="31068" y="7404"/>
                  </a:lnTo>
                  <a:lnTo>
                    <a:pt x="30451" y="7256"/>
                  </a:lnTo>
                  <a:lnTo>
                    <a:pt x="30155" y="7157"/>
                  </a:lnTo>
                  <a:lnTo>
                    <a:pt x="29834" y="7107"/>
                  </a:lnTo>
                  <a:lnTo>
                    <a:pt x="29538" y="7083"/>
                  </a:lnTo>
                  <a:lnTo>
                    <a:pt x="29217" y="7107"/>
                  </a:lnTo>
                  <a:lnTo>
                    <a:pt x="29069" y="7132"/>
                  </a:lnTo>
                  <a:lnTo>
                    <a:pt x="28896" y="7181"/>
                  </a:lnTo>
                  <a:lnTo>
                    <a:pt x="28748" y="7256"/>
                  </a:lnTo>
                  <a:lnTo>
                    <a:pt x="28600" y="7354"/>
                  </a:lnTo>
                  <a:lnTo>
                    <a:pt x="28501" y="7404"/>
                  </a:lnTo>
                  <a:lnTo>
                    <a:pt x="28427" y="7428"/>
                  </a:lnTo>
                  <a:lnTo>
                    <a:pt x="28329" y="7428"/>
                  </a:lnTo>
                  <a:lnTo>
                    <a:pt x="28230" y="7404"/>
                  </a:lnTo>
                  <a:lnTo>
                    <a:pt x="28131" y="7379"/>
                  </a:lnTo>
                  <a:lnTo>
                    <a:pt x="28033" y="7330"/>
                  </a:lnTo>
                  <a:lnTo>
                    <a:pt x="27959" y="7256"/>
                  </a:lnTo>
                  <a:lnTo>
                    <a:pt x="27885" y="7157"/>
                  </a:lnTo>
                  <a:lnTo>
                    <a:pt x="27761" y="7132"/>
                  </a:lnTo>
                  <a:lnTo>
                    <a:pt x="27638" y="7157"/>
                  </a:lnTo>
                  <a:lnTo>
                    <a:pt x="27391" y="7157"/>
                  </a:lnTo>
                  <a:lnTo>
                    <a:pt x="27268" y="7132"/>
                  </a:lnTo>
                  <a:lnTo>
                    <a:pt x="27144" y="7107"/>
                  </a:lnTo>
                  <a:lnTo>
                    <a:pt x="27046" y="7033"/>
                  </a:lnTo>
                  <a:lnTo>
                    <a:pt x="26947" y="6910"/>
                  </a:lnTo>
                  <a:lnTo>
                    <a:pt x="26651" y="6984"/>
                  </a:lnTo>
                  <a:lnTo>
                    <a:pt x="26355" y="7033"/>
                  </a:lnTo>
                  <a:lnTo>
                    <a:pt x="25762" y="7033"/>
                  </a:lnTo>
                  <a:lnTo>
                    <a:pt x="25170" y="6984"/>
                  </a:lnTo>
                  <a:lnTo>
                    <a:pt x="24578" y="6910"/>
                  </a:lnTo>
                  <a:lnTo>
                    <a:pt x="24455" y="7058"/>
                  </a:lnTo>
                  <a:lnTo>
                    <a:pt x="24331" y="7181"/>
                  </a:lnTo>
                  <a:lnTo>
                    <a:pt x="24208" y="7280"/>
                  </a:lnTo>
                  <a:lnTo>
                    <a:pt x="24084" y="7354"/>
                  </a:lnTo>
                  <a:lnTo>
                    <a:pt x="23961" y="7404"/>
                  </a:lnTo>
                  <a:lnTo>
                    <a:pt x="23813" y="7428"/>
                  </a:lnTo>
                  <a:lnTo>
                    <a:pt x="23690" y="7453"/>
                  </a:lnTo>
                  <a:lnTo>
                    <a:pt x="23566" y="7453"/>
                  </a:lnTo>
                  <a:lnTo>
                    <a:pt x="23295" y="7428"/>
                  </a:lnTo>
                  <a:lnTo>
                    <a:pt x="23023" y="7354"/>
                  </a:lnTo>
                  <a:lnTo>
                    <a:pt x="22752" y="7256"/>
                  </a:lnTo>
                  <a:lnTo>
                    <a:pt x="22456" y="7157"/>
                  </a:lnTo>
                  <a:lnTo>
                    <a:pt x="22308" y="7083"/>
                  </a:lnTo>
                  <a:lnTo>
                    <a:pt x="22160" y="6959"/>
                  </a:lnTo>
                  <a:lnTo>
                    <a:pt x="22061" y="6836"/>
                  </a:lnTo>
                  <a:lnTo>
                    <a:pt x="21962" y="6688"/>
                  </a:lnTo>
                  <a:lnTo>
                    <a:pt x="21197" y="6688"/>
                  </a:lnTo>
                  <a:lnTo>
                    <a:pt x="21123" y="6614"/>
                  </a:lnTo>
                  <a:lnTo>
                    <a:pt x="21049" y="6589"/>
                  </a:lnTo>
                  <a:lnTo>
                    <a:pt x="20951" y="6565"/>
                  </a:lnTo>
                  <a:lnTo>
                    <a:pt x="20877" y="6540"/>
                  </a:lnTo>
                  <a:lnTo>
                    <a:pt x="20753" y="6540"/>
                  </a:lnTo>
                  <a:lnTo>
                    <a:pt x="20605" y="6565"/>
                  </a:lnTo>
                  <a:lnTo>
                    <a:pt x="20334" y="6614"/>
                  </a:lnTo>
                  <a:lnTo>
                    <a:pt x="20087" y="6614"/>
                  </a:lnTo>
                  <a:lnTo>
                    <a:pt x="19964" y="6565"/>
                  </a:lnTo>
                  <a:lnTo>
                    <a:pt x="19840" y="6466"/>
                  </a:lnTo>
                  <a:lnTo>
                    <a:pt x="19174" y="6293"/>
                  </a:lnTo>
                  <a:lnTo>
                    <a:pt x="18483" y="6194"/>
                  </a:lnTo>
                  <a:lnTo>
                    <a:pt x="17817" y="6120"/>
                  </a:lnTo>
                  <a:lnTo>
                    <a:pt x="17126" y="6046"/>
                  </a:lnTo>
                  <a:lnTo>
                    <a:pt x="16435" y="5997"/>
                  </a:lnTo>
                  <a:lnTo>
                    <a:pt x="15744" y="5923"/>
                  </a:lnTo>
                  <a:lnTo>
                    <a:pt x="15078" y="5849"/>
                  </a:lnTo>
                  <a:lnTo>
                    <a:pt x="14399" y="5728"/>
                  </a:lnTo>
                  <a:lnTo>
                    <a:pt x="14399" y="5728"/>
                  </a:lnTo>
                  <a:lnTo>
                    <a:pt x="14263" y="5750"/>
                  </a:lnTo>
                  <a:lnTo>
                    <a:pt x="14115" y="5726"/>
                  </a:lnTo>
                  <a:lnTo>
                    <a:pt x="13967" y="5701"/>
                  </a:lnTo>
                  <a:lnTo>
                    <a:pt x="13844" y="5652"/>
                  </a:lnTo>
                  <a:lnTo>
                    <a:pt x="13745" y="5578"/>
                  </a:lnTo>
                  <a:lnTo>
                    <a:pt x="13622" y="5479"/>
                  </a:lnTo>
                  <a:lnTo>
                    <a:pt x="13523" y="5380"/>
                  </a:lnTo>
                  <a:lnTo>
                    <a:pt x="13449" y="5257"/>
                  </a:lnTo>
                  <a:lnTo>
                    <a:pt x="13350" y="5232"/>
                  </a:lnTo>
                  <a:lnTo>
                    <a:pt x="13276" y="5183"/>
                  </a:lnTo>
                  <a:lnTo>
                    <a:pt x="13227" y="5109"/>
                  </a:lnTo>
                  <a:lnTo>
                    <a:pt x="13202" y="5010"/>
                  </a:lnTo>
                  <a:lnTo>
                    <a:pt x="13128" y="4911"/>
                  </a:lnTo>
                  <a:lnTo>
                    <a:pt x="13054" y="4788"/>
                  </a:lnTo>
                  <a:lnTo>
                    <a:pt x="12956" y="4566"/>
                  </a:lnTo>
                  <a:lnTo>
                    <a:pt x="12906" y="4319"/>
                  </a:lnTo>
                  <a:lnTo>
                    <a:pt x="12906" y="4097"/>
                  </a:lnTo>
                  <a:lnTo>
                    <a:pt x="12906" y="3850"/>
                  </a:lnTo>
                  <a:lnTo>
                    <a:pt x="12956" y="3603"/>
                  </a:lnTo>
                  <a:lnTo>
                    <a:pt x="13005" y="3159"/>
                  </a:lnTo>
                  <a:lnTo>
                    <a:pt x="13030" y="2962"/>
                  </a:lnTo>
                  <a:lnTo>
                    <a:pt x="13030" y="2789"/>
                  </a:lnTo>
                  <a:lnTo>
                    <a:pt x="12980" y="2419"/>
                  </a:lnTo>
                  <a:lnTo>
                    <a:pt x="12956" y="2074"/>
                  </a:lnTo>
                  <a:lnTo>
                    <a:pt x="12956" y="1876"/>
                  </a:lnTo>
                  <a:lnTo>
                    <a:pt x="12956" y="1703"/>
                  </a:lnTo>
                  <a:lnTo>
                    <a:pt x="12758" y="1728"/>
                  </a:lnTo>
                  <a:lnTo>
                    <a:pt x="12561" y="1728"/>
                  </a:lnTo>
                  <a:lnTo>
                    <a:pt x="12487" y="1679"/>
                  </a:lnTo>
                  <a:lnTo>
                    <a:pt x="12413" y="1629"/>
                  </a:lnTo>
                  <a:lnTo>
                    <a:pt x="12339" y="1555"/>
                  </a:lnTo>
                  <a:lnTo>
                    <a:pt x="12265" y="1481"/>
                  </a:lnTo>
                  <a:lnTo>
                    <a:pt x="12018" y="1457"/>
                  </a:lnTo>
                  <a:lnTo>
                    <a:pt x="11820" y="1407"/>
                  </a:lnTo>
                  <a:lnTo>
                    <a:pt x="11623" y="1333"/>
                  </a:lnTo>
                  <a:lnTo>
                    <a:pt x="11426" y="1210"/>
                  </a:lnTo>
                  <a:lnTo>
                    <a:pt x="11105" y="914"/>
                  </a:lnTo>
                  <a:lnTo>
                    <a:pt x="10932" y="790"/>
                  </a:lnTo>
                  <a:lnTo>
                    <a:pt x="10759" y="667"/>
                  </a:lnTo>
                  <a:lnTo>
                    <a:pt x="10537" y="544"/>
                  </a:lnTo>
                  <a:lnTo>
                    <a:pt x="10340" y="470"/>
                  </a:lnTo>
                  <a:lnTo>
                    <a:pt x="10167" y="396"/>
                  </a:lnTo>
                  <a:lnTo>
                    <a:pt x="9994" y="371"/>
                  </a:lnTo>
                  <a:lnTo>
                    <a:pt x="9674" y="198"/>
                  </a:lnTo>
                  <a:lnTo>
                    <a:pt x="9328" y="25"/>
                  </a:lnTo>
                  <a:lnTo>
                    <a:pt x="927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2717103" y="1467498"/>
              <a:ext cx="17" cy="442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lnTo>
                    <a:pt x="1" y="26"/>
                  </a:lnTo>
                  <a:lnTo>
                    <a:pt x="1" y="26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226418" y="1253304"/>
              <a:ext cx="832931" cy="505973"/>
            </a:xfrm>
            <a:custGeom>
              <a:rect b="b" l="l" r="r" t="t"/>
              <a:pathLst>
                <a:path extrusionOk="0" h="29785" w="49032">
                  <a:moveTo>
                    <a:pt x="642" y="0"/>
                  </a:moveTo>
                  <a:lnTo>
                    <a:pt x="642" y="25"/>
                  </a:lnTo>
                  <a:lnTo>
                    <a:pt x="543" y="691"/>
                  </a:lnTo>
                  <a:lnTo>
                    <a:pt x="444" y="1333"/>
                  </a:lnTo>
                  <a:lnTo>
                    <a:pt x="198" y="2665"/>
                  </a:lnTo>
                  <a:lnTo>
                    <a:pt x="99" y="3332"/>
                  </a:lnTo>
                  <a:lnTo>
                    <a:pt x="25" y="3998"/>
                  </a:lnTo>
                  <a:lnTo>
                    <a:pt x="0" y="4319"/>
                  </a:lnTo>
                  <a:lnTo>
                    <a:pt x="0" y="4664"/>
                  </a:lnTo>
                  <a:lnTo>
                    <a:pt x="25" y="4985"/>
                  </a:lnTo>
                  <a:lnTo>
                    <a:pt x="50" y="5330"/>
                  </a:lnTo>
                  <a:lnTo>
                    <a:pt x="296" y="5972"/>
                  </a:lnTo>
                  <a:lnTo>
                    <a:pt x="420" y="6293"/>
                  </a:lnTo>
                  <a:lnTo>
                    <a:pt x="518" y="6614"/>
                  </a:lnTo>
                  <a:lnTo>
                    <a:pt x="642" y="6712"/>
                  </a:lnTo>
                  <a:lnTo>
                    <a:pt x="716" y="6836"/>
                  </a:lnTo>
                  <a:lnTo>
                    <a:pt x="765" y="6934"/>
                  </a:lnTo>
                  <a:lnTo>
                    <a:pt x="790" y="7033"/>
                  </a:lnTo>
                  <a:lnTo>
                    <a:pt x="765" y="7156"/>
                  </a:lnTo>
                  <a:lnTo>
                    <a:pt x="716" y="7255"/>
                  </a:lnTo>
                  <a:lnTo>
                    <a:pt x="642" y="7379"/>
                  </a:lnTo>
                  <a:lnTo>
                    <a:pt x="543" y="7477"/>
                  </a:lnTo>
                  <a:lnTo>
                    <a:pt x="494" y="7773"/>
                  </a:lnTo>
                  <a:lnTo>
                    <a:pt x="494" y="8070"/>
                  </a:lnTo>
                  <a:lnTo>
                    <a:pt x="518" y="8218"/>
                  </a:lnTo>
                  <a:lnTo>
                    <a:pt x="543" y="8366"/>
                  </a:lnTo>
                  <a:lnTo>
                    <a:pt x="592" y="8514"/>
                  </a:lnTo>
                  <a:lnTo>
                    <a:pt x="666" y="8662"/>
                  </a:lnTo>
                  <a:lnTo>
                    <a:pt x="691" y="8711"/>
                  </a:lnTo>
                  <a:lnTo>
                    <a:pt x="790" y="8785"/>
                  </a:lnTo>
                  <a:lnTo>
                    <a:pt x="864" y="8884"/>
                  </a:lnTo>
                  <a:lnTo>
                    <a:pt x="938" y="8983"/>
                  </a:lnTo>
                  <a:lnTo>
                    <a:pt x="987" y="9106"/>
                  </a:lnTo>
                  <a:lnTo>
                    <a:pt x="1160" y="9279"/>
                  </a:lnTo>
                  <a:lnTo>
                    <a:pt x="1357" y="9476"/>
                  </a:lnTo>
                  <a:lnTo>
                    <a:pt x="1728" y="9797"/>
                  </a:lnTo>
                  <a:lnTo>
                    <a:pt x="2048" y="10142"/>
                  </a:lnTo>
                  <a:lnTo>
                    <a:pt x="2196" y="10340"/>
                  </a:lnTo>
                  <a:lnTo>
                    <a:pt x="2320" y="10537"/>
                  </a:lnTo>
                  <a:lnTo>
                    <a:pt x="2443" y="10759"/>
                  </a:lnTo>
                  <a:lnTo>
                    <a:pt x="2542" y="10981"/>
                  </a:lnTo>
                  <a:lnTo>
                    <a:pt x="2690" y="11425"/>
                  </a:lnTo>
                  <a:lnTo>
                    <a:pt x="2838" y="11870"/>
                  </a:lnTo>
                  <a:lnTo>
                    <a:pt x="2912" y="12092"/>
                  </a:lnTo>
                  <a:lnTo>
                    <a:pt x="3035" y="12289"/>
                  </a:lnTo>
                  <a:lnTo>
                    <a:pt x="3134" y="12487"/>
                  </a:lnTo>
                  <a:lnTo>
                    <a:pt x="3282" y="12684"/>
                  </a:lnTo>
                  <a:lnTo>
                    <a:pt x="3356" y="12783"/>
                  </a:lnTo>
                  <a:lnTo>
                    <a:pt x="3455" y="12857"/>
                  </a:lnTo>
                  <a:lnTo>
                    <a:pt x="3776" y="13079"/>
                  </a:lnTo>
                  <a:lnTo>
                    <a:pt x="4220" y="13424"/>
                  </a:lnTo>
                  <a:lnTo>
                    <a:pt x="4442" y="13597"/>
                  </a:lnTo>
                  <a:lnTo>
                    <a:pt x="4615" y="13794"/>
                  </a:lnTo>
                  <a:lnTo>
                    <a:pt x="4713" y="13844"/>
                  </a:lnTo>
                  <a:lnTo>
                    <a:pt x="5009" y="14041"/>
                  </a:lnTo>
                  <a:lnTo>
                    <a:pt x="5059" y="14214"/>
                  </a:lnTo>
                  <a:lnTo>
                    <a:pt x="5108" y="14387"/>
                  </a:lnTo>
                  <a:lnTo>
                    <a:pt x="5108" y="14584"/>
                  </a:lnTo>
                  <a:lnTo>
                    <a:pt x="5108" y="14806"/>
                  </a:lnTo>
                  <a:lnTo>
                    <a:pt x="4985" y="14880"/>
                  </a:lnTo>
                  <a:lnTo>
                    <a:pt x="4861" y="14979"/>
                  </a:lnTo>
                  <a:lnTo>
                    <a:pt x="4886" y="14831"/>
                  </a:lnTo>
                  <a:lnTo>
                    <a:pt x="4911" y="14683"/>
                  </a:lnTo>
                  <a:lnTo>
                    <a:pt x="4911" y="14559"/>
                  </a:lnTo>
                  <a:lnTo>
                    <a:pt x="4886" y="14461"/>
                  </a:lnTo>
                  <a:lnTo>
                    <a:pt x="4886" y="14757"/>
                  </a:lnTo>
                  <a:lnTo>
                    <a:pt x="4837" y="15053"/>
                  </a:lnTo>
                  <a:lnTo>
                    <a:pt x="4861" y="15176"/>
                  </a:lnTo>
                  <a:lnTo>
                    <a:pt x="4861" y="15275"/>
                  </a:lnTo>
                  <a:lnTo>
                    <a:pt x="4812" y="15349"/>
                  </a:lnTo>
                  <a:lnTo>
                    <a:pt x="4763" y="15423"/>
                  </a:lnTo>
                  <a:lnTo>
                    <a:pt x="4615" y="15867"/>
                  </a:lnTo>
                  <a:lnTo>
                    <a:pt x="4442" y="16311"/>
                  </a:lnTo>
                  <a:lnTo>
                    <a:pt x="4294" y="16756"/>
                  </a:lnTo>
                  <a:lnTo>
                    <a:pt x="4170" y="17200"/>
                  </a:lnTo>
                  <a:lnTo>
                    <a:pt x="4072" y="17743"/>
                  </a:lnTo>
                  <a:lnTo>
                    <a:pt x="4047" y="18014"/>
                  </a:lnTo>
                  <a:lnTo>
                    <a:pt x="4022" y="18261"/>
                  </a:lnTo>
                  <a:lnTo>
                    <a:pt x="4072" y="18458"/>
                  </a:lnTo>
                  <a:lnTo>
                    <a:pt x="4022" y="18335"/>
                  </a:lnTo>
                  <a:lnTo>
                    <a:pt x="4022" y="18384"/>
                  </a:lnTo>
                  <a:lnTo>
                    <a:pt x="3998" y="18458"/>
                  </a:lnTo>
                  <a:lnTo>
                    <a:pt x="3973" y="18557"/>
                  </a:lnTo>
                  <a:lnTo>
                    <a:pt x="3924" y="18631"/>
                  </a:lnTo>
                  <a:lnTo>
                    <a:pt x="3850" y="18705"/>
                  </a:lnTo>
                  <a:lnTo>
                    <a:pt x="3677" y="18804"/>
                  </a:lnTo>
                  <a:lnTo>
                    <a:pt x="3504" y="18927"/>
                  </a:lnTo>
                  <a:lnTo>
                    <a:pt x="3307" y="19100"/>
                  </a:lnTo>
                  <a:lnTo>
                    <a:pt x="3159" y="19297"/>
                  </a:lnTo>
                  <a:lnTo>
                    <a:pt x="3159" y="19865"/>
                  </a:lnTo>
                  <a:lnTo>
                    <a:pt x="3257" y="19939"/>
                  </a:lnTo>
                  <a:lnTo>
                    <a:pt x="3405" y="20037"/>
                  </a:lnTo>
                  <a:lnTo>
                    <a:pt x="3554" y="20111"/>
                  </a:lnTo>
                  <a:lnTo>
                    <a:pt x="3726" y="20136"/>
                  </a:lnTo>
                  <a:lnTo>
                    <a:pt x="3874" y="20161"/>
                  </a:lnTo>
                  <a:lnTo>
                    <a:pt x="4047" y="20136"/>
                  </a:lnTo>
                  <a:lnTo>
                    <a:pt x="4220" y="20111"/>
                  </a:lnTo>
                  <a:lnTo>
                    <a:pt x="4565" y="20037"/>
                  </a:lnTo>
                  <a:lnTo>
                    <a:pt x="4886" y="19939"/>
                  </a:lnTo>
                  <a:lnTo>
                    <a:pt x="5059" y="19914"/>
                  </a:lnTo>
                  <a:lnTo>
                    <a:pt x="5232" y="19914"/>
                  </a:lnTo>
                  <a:lnTo>
                    <a:pt x="5404" y="19717"/>
                  </a:lnTo>
                  <a:lnTo>
                    <a:pt x="5552" y="19791"/>
                  </a:lnTo>
                  <a:lnTo>
                    <a:pt x="5626" y="19815"/>
                  </a:lnTo>
                  <a:lnTo>
                    <a:pt x="5676" y="19865"/>
                  </a:lnTo>
                  <a:lnTo>
                    <a:pt x="5700" y="19914"/>
                  </a:lnTo>
                  <a:lnTo>
                    <a:pt x="5700" y="19963"/>
                  </a:lnTo>
                  <a:lnTo>
                    <a:pt x="5676" y="20013"/>
                  </a:lnTo>
                  <a:lnTo>
                    <a:pt x="5602" y="20013"/>
                  </a:lnTo>
                  <a:lnTo>
                    <a:pt x="5676" y="20062"/>
                  </a:lnTo>
                  <a:lnTo>
                    <a:pt x="5824" y="20210"/>
                  </a:lnTo>
                  <a:lnTo>
                    <a:pt x="5947" y="20383"/>
                  </a:lnTo>
                  <a:lnTo>
                    <a:pt x="6071" y="20556"/>
                  </a:lnTo>
                  <a:lnTo>
                    <a:pt x="6145" y="20753"/>
                  </a:lnTo>
                  <a:lnTo>
                    <a:pt x="6219" y="20950"/>
                  </a:lnTo>
                  <a:lnTo>
                    <a:pt x="6293" y="21148"/>
                  </a:lnTo>
                  <a:lnTo>
                    <a:pt x="6367" y="21592"/>
                  </a:lnTo>
                  <a:lnTo>
                    <a:pt x="6391" y="22036"/>
                  </a:lnTo>
                  <a:lnTo>
                    <a:pt x="6391" y="22480"/>
                  </a:lnTo>
                  <a:lnTo>
                    <a:pt x="6367" y="23319"/>
                  </a:lnTo>
                  <a:lnTo>
                    <a:pt x="6391" y="23739"/>
                  </a:lnTo>
                  <a:lnTo>
                    <a:pt x="6416" y="24158"/>
                  </a:lnTo>
                  <a:lnTo>
                    <a:pt x="6490" y="24578"/>
                  </a:lnTo>
                  <a:lnTo>
                    <a:pt x="6564" y="24973"/>
                  </a:lnTo>
                  <a:lnTo>
                    <a:pt x="6663" y="25392"/>
                  </a:lnTo>
                  <a:lnTo>
                    <a:pt x="6786" y="25812"/>
                  </a:lnTo>
                  <a:lnTo>
                    <a:pt x="6910" y="26206"/>
                  </a:lnTo>
                  <a:lnTo>
                    <a:pt x="7082" y="26601"/>
                  </a:lnTo>
                  <a:lnTo>
                    <a:pt x="7255" y="27021"/>
                  </a:lnTo>
                  <a:lnTo>
                    <a:pt x="7477" y="27465"/>
                  </a:lnTo>
                  <a:lnTo>
                    <a:pt x="7600" y="27662"/>
                  </a:lnTo>
                  <a:lnTo>
                    <a:pt x="7748" y="27860"/>
                  </a:lnTo>
                  <a:lnTo>
                    <a:pt x="7921" y="28057"/>
                  </a:lnTo>
                  <a:lnTo>
                    <a:pt x="8094" y="28205"/>
                  </a:lnTo>
                  <a:lnTo>
                    <a:pt x="8217" y="28304"/>
                  </a:lnTo>
                  <a:lnTo>
                    <a:pt x="8316" y="28378"/>
                  </a:lnTo>
                  <a:lnTo>
                    <a:pt x="8439" y="28427"/>
                  </a:lnTo>
                  <a:lnTo>
                    <a:pt x="8563" y="28452"/>
                  </a:lnTo>
                  <a:lnTo>
                    <a:pt x="8810" y="28477"/>
                  </a:lnTo>
                  <a:lnTo>
                    <a:pt x="9056" y="28477"/>
                  </a:lnTo>
                  <a:lnTo>
                    <a:pt x="9204" y="28353"/>
                  </a:lnTo>
                  <a:lnTo>
                    <a:pt x="9352" y="28279"/>
                  </a:lnTo>
                  <a:lnTo>
                    <a:pt x="9500" y="28230"/>
                  </a:lnTo>
                  <a:lnTo>
                    <a:pt x="9649" y="28181"/>
                  </a:lnTo>
                  <a:lnTo>
                    <a:pt x="9945" y="28181"/>
                  </a:lnTo>
                  <a:lnTo>
                    <a:pt x="10241" y="28205"/>
                  </a:lnTo>
                  <a:lnTo>
                    <a:pt x="10833" y="28304"/>
                  </a:lnTo>
                  <a:lnTo>
                    <a:pt x="11104" y="28329"/>
                  </a:lnTo>
                  <a:lnTo>
                    <a:pt x="11252" y="28329"/>
                  </a:lnTo>
                  <a:lnTo>
                    <a:pt x="11376" y="28304"/>
                  </a:lnTo>
                  <a:lnTo>
                    <a:pt x="11376" y="28304"/>
                  </a:lnTo>
                  <a:lnTo>
                    <a:pt x="11302" y="28329"/>
                  </a:lnTo>
                  <a:lnTo>
                    <a:pt x="11573" y="28329"/>
                  </a:lnTo>
                  <a:lnTo>
                    <a:pt x="11499" y="28279"/>
                  </a:lnTo>
                  <a:lnTo>
                    <a:pt x="11894" y="28279"/>
                  </a:lnTo>
                  <a:lnTo>
                    <a:pt x="12289" y="28255"/>
                  </a:lnTo>
                  <a:lnTo>
                    <a:pt x="12486" y="28255"/>
                  </a:lnTo>
                  <a:lnTo>
                    <a:pt x="12684" y="28279"/>
                  </a:lnTo>
                  <a:lnTo>
                    <a:pt x="12881" y="28353"/>
                  </a:lnTo>
                  <a:lnTo>
                    <a:pt x="13054" y="28452"/>
                  </a:lnTo>
                  <a:lnTo>
                    <a:pt x="13498" y="28526"/>
                  </a:lnTo>
                  <a:lnTo>
                    <a:pt x="13918" y="28526"/>
                  </a:lnTo>
                  <a:lnTo>
                    <a:pt x="14140" y="28477"/>
                  </a:lnTo>
                  <a:lnTo>
                    <a:pt x="14312" y="28403"/>
                  </a:lnTo>
                  <a:lnTo>
                    <a:pt x="14485" y="28255"/>
                  </a:lnTo>
                  <a:lnTo>
                    <a:pt x="14658" y="28082"/>
                  </a:lnTo>
                  <a:lnTo>
                    <a:pt x="14732" y="27983"/>
                  </a:lnTo>
                  <a:lnTo>
                    <a:pt x="14831" y="27884"/>
                  </a:lnTo>
                  <a:lnTo>
                    <a:pt x="14905" y="27835"/>
                  </a:lnTo>
                  <a:lnTo>
                    <a:pt x="15003" y="27810"/>
                  </a:lnTo>
                  <a:lnTo>
                    <a:pt x="15176" y="27662"/>
                  </a:lnTo>
                  <a:lnTo>
                    <a:pt x="15250" y="27638"/>
                  </a:lnTo>
                  <a:lnTo>
                    <a:pt x="15299" y="27613"/>
                  </a:lnTo>
                  <a:lnTo>
                    <a:pt x="15472" y="27662"/>
                  </a:lnTo>
                  <a:lnTo>
                    <a:pt x="15546" y="27712"/>
                  </a:lnTo>
                  <a:lnTo>
                    <a:pt x="15595" y="27810"/>
                  </a:lnTo>
                  <a:lnTo>
                    <a:pt x="15645" y="27934"/>
                  </a:lnTo>
                  <a:lnTo>
                    <a:pt x="15694" y="28082"/>
                  </a:lnTo>
                  <a:lnTo>
                    <a:pt x="15867" y="28279"/>
                  </a:lnTo>
                  <a:lnTo>
                    <a:pt x="16015" y="28477"/>
                  </a:lnTo>
                  <a:lnTo>
                    <a:pt x="16311" y="28896"/>
                  </a:lnTo>
                  <a:lnTo>
                    <a:pt x="16385" y="28995"/>
                  </a:lnTo>
                  <a:lnTo>
                    <a:pt x="16484" y="28797"/>
                  </a:lnTo>
                  <a:lnTo>
                    <a:pt x="16558" y="28575"/>
                  </a:lnTo>
                  <a:lnTo>
                    <a:pt x="16607" y="28353"/>
                  </a:lnTo>
                  <a:lnTo>
                    <a:pt x="16657" y="28131"/>
                  </a:lnTo>
                  <a:lnTo>
                    <a:pt x="16681" y="27687"/>
                  </a:lnTo>
                  <a:lnTo>
                    <a:pt x="16731" y="27243"/>
                  </a:lnTo>
                  <a:lnTo>
                    <a:pt x="16755" y="27021"/>
                  </a:lnTo>
                  <a:lnTo>
                    <a:pt x="16829" y="26823"/>
                  </a:lnTo>
                  <a:lnTo>
                    <a:pt x="16903" y="26651"/>
                  </a:lnTo>
                  <a:lnTo>
                    <a:pt x="17027" y="26527"/>
                  </a:lnTo>
                  <a:lnTo>
                    <a:pt x="17175" y="26453"/>
                  </a:lnTo>
                  <a:lnTo>
                    <a:pt x="17347" y="26379"/>
                  </a:lnTo>
                  <a:lnTo>
                    <a:pt x="17816" y="26379"/>
                  </a:lnTo>
                  <a:lnTo>
                    <a:pt x="23146" y="27045"/>
                  </a:lnTo>
                  <a:lnTo>
                    <a:pt x="28476" y="27662"/>
                  </a:lnTo>
                  <a:lnTo>
                    <a:pt x="39482" y="28995"/>
                  </a:lnTo>
                  <a:lnTo>
                    <a:pt x="42838" y="29365"/>
                  </a:lnTo>
                  <a:lnTo>
                    <a:pt x="44491" y="29538"/>
                  </a:lnTo>
                  <a:lnTo>
                    <a:pt x="46169" y="29760"/>
                  </a:lnTo>
                  <a:lnTo>
                    <a:pt x="46490" y="29785"/>
                  </a:lnTo>
                  <a:lnTo>
                    <a:pt x="46638" y="29760"/>
                  </a:lnTo>
                  <a:lnTo>
                    <a:pt x="46737" y="29735"/>
                  </a:lnTo>
                  <a:lnTo>
                    <a:pt x="46811" y="29760"/>
                  </a:lnTo>
                  <a:lnTo>
                    <a:pt x="46835" y="29686"/>
                  </a:lnTo>
                  <a:lnTo>
                    <a:pt x="46909" y="29587"/>
                  </a:lnTo>
                  <a:lnTo>
                    <a:pt x="46984" y="29464"/>
                  </a:lnTo>
                  <a:lnTo>
                    <a:pt x="47033" y="29291"/>
                  </a:lnTo>
                  <a:lnTo>
                    <a:pt x="47058" y="29094"/>
                  </a:lnTo>
                  <a:lnTo>
                    <a:pt x="47082" y="28748"/>
                  </a:lnTo>
                  <a:lnTo>
                    <a:pt x="47132" y="28403"/>
                  </a:lnTo>
                  <a:lnTo>
                    <a:pt x="47181" y="28082"/>
                  </a:lnTo>
                  <a:lnTo>
                    <a:pt x="47255" y="27736"/>
                  </a:lnTo>
                  <a:lnTo>
                    <a:pt x="47329" y="27169"/>
                  </a:lnTo>
                  <a:lnTo>
                    <a:pt x="47378" y="26601"/>
                  </a:lnTo>
                  <a:lnTo>
                    <a:pt x="47428" y="26009"/>
                  </a:lnTo>
                  <a:lnTo>
                    <a:pt x="47403" y="26034"/>
                  </a:lnTo>
                  <a:lnTo>
                    <a:pt x="47625" y="24529"/>
                  </a:lnTo>
                  <a:lnTo>
                    <a:pt x="47625" y="24208"/>
                  </a:lnTo>
                  <a:lnTo>
                    <a:pt x="47724" y="24084"/>
                  </a:lnTo>
                  <a:lnTo>
                    <a:pt x="47674" y="24010"/>
                  </a:lnTo>
                  <a:lnTo>
                    <a:pt x="47699" y="23986"/>
                  </a:lnTo>
                  <a:lnTo>
                    <a:pt x="47921" y="22628"/>
                  </a:lnTo>
                  <a:lnTo>
                    <a:pt x="47921" y="22431"/>
                  </a:lnTo>
                  <a:lnTo>
                    <a:pt x="47946" y="22209"/>
                  </a:lnTo>
                  <a:lnTo>
                    <a:pt x="48020" y="21814"/>
                  </a:lnTo>
                  <a:lnTo>
                    <a:pt x="48094" y="21493"/>
                  </a:lnTo>
                  <a:lnTo>
                    <a:pt x="48168" y="21148"/>
                  </a:lnTo>
                  <a:lnTo>
                    <a:pt x="48193" y="21099"/>
                  </a:lnTo>
                  <a:lnTo>
                    <a:pt x="48193" y="20926"/>
                  </a:lnTo>
                  <a:lnTo>
                    <a:pt x="48193" y="20778"/>
                  </a:lnTo>
                  <a:lnTo>
                    <a:pt x="48193" y="20605"/>
                  </a:lnTo>
                  <a:lnTo>
                    <a:pt x="48168" y="20408"/>
                  </a:lnTo>
                  <a:lnTo>
                    <a:pt x="48119" y="19791"/>
                  </a:lnTo>
                  <a:lnTo>
                    <a:pt x="48069" y="19174"/>
                  </a:lnTo>
                  <a:lnTo>
                    <a:pt x="48069" y="18557"/>
                  </a:lnTo>
                  <a:lnTo>
                    <a:pt x="48094" y="17940"/>
                  </a:lnTo>
                  <a:lnTo>
                    <a:pt x="48143" y="17323"/>
                  </a:lnTo>
                  <a:lnTo>
                    <a:pt x="48267" y="16706"/>
                  </a:lnTo>
                  <a:lnTo>
                    <a:pt x="48415" y="16114"/>
                  </a:lnTo>
                  <a:lnTo>
                    <a:pt x="48513" y="15793"/>
                  </a:lnTo>
                  <a:lnTo>
                    <a:pt x="48637" y="15497"/>
                  </a:lnTo>
                  <a:lnTo>
                    <a:pt x="48637" y="14263"/>
                  </a:lnTo>
                  <a:lnTo>
                    <a:pt x="48538" y="14189"/>
                  </a:lnTo>
                  <a:lnTo>
                    <a:pt x="48464" y="14115"/>
                  </a:lnTo>
                  <a:lnTo>
                    <a:pt x="48439" y="14016"/>
                  </a:lnTo>
                  <a:lnTo>
                    <a:pt x="48415" y="13918"/>
                  </a:lnTo>
                  <a:lnTo>
                    <a:pt x="48439" y="13720"/>
                  </a:lnTo>
                  <a:lnTo>
                    <a:pt x="48464" y="13523"/>
                  </a:lnTo>
                  <a:lnTo>
                    <a:pt x="48711" y="10167"/>
                  </a:lnTo>
                  <a:lnTo>
                    <a:pt x="48859" y="8489"/>
                  </a:lnTo>
                  <a:lnTo>
                    <a:pt x="49007" y="6811"/>
                  </a:lnTo>
                  <a:lnTo>
                    <a:pt x="49032" y="6614"/>
                  </a:lnTo>
                  <a:lnTo>
                    <a:pt x="49032" y="6441"/>
                  </a:lnTo>
                  <a:lnTo>
                    <a:pt x="49007" y="6293"/>
                  </a:lnTo>
                  <a:lnTo>
                    <a:pt x="48958" y="6194"/>
                  </a:lnTo>
                  <a:lnTo>
                    <a:pt x="46737" y="6071"/>
                  </a:lnTo>
                  <a:lnTo>
                    <a:pt x="44541" y="5972"/>
                  </a:lnTo>
                  <a:lnTo>
                    <a:pt x="43035" y="5923"/>
                  </a:lnTo>
                  <a:lnTo>
                    <a:pt x="41505" y="5849"/>
                  </a:lnTo>
                  <a:lnTo>
                    <a:pt x="39975" y="5750"/>
                  </a:lnTo>
                  <a:lnTo>
                    <a:pt x="38421" y="5627"/>
                  </a:lnTo>
                  <a:lnTo>
                    <a:pt x="36891" y="5479"/>
                  </a:lnTo>
                  <a:lnTo>
                    <a:pt x="35336" y="5330"/>
                  </a:lnTo>
                  <a:lnTo>
                    <a:pt x="33782" y="5158"/>
                  </a:lnTo>
                  <a:lnTo>
                    <a:pt x="32252" y="4960"/>
                  </a:lnTo>
                  <a:lnTo>
                    <a:pt x="30697" y="4763"/>
                  </a:lnTo>
                  <a:lnTo>
                    <a:pt x="29167" y="4516"/>
                  </a:lnTo>
                  <a:lnTo>
                    <a:pt x="26108" y="4047"/>
                  </a:lnTo>
                  <a:lnTo>
                    <a:pt x="23072" y="3504"/>
                  </a:lnTo>
                  <a:lnTo>
                    <a:pt x="20062" y="2937"/>
                  </a:lnTo>
                  <a:lnTo>
                    <a:pt x="19272" y="2764"/>
                  </a:lnTo>
                  <a:lnTo>
                    <a:pt x="18458" y="2591"/>
                  </a:lnTo>
                  <a:lnTo>
                    <a:pt x="16854" y="2197"/>
                  </a:lnTo>
                  <a:lnTo>
                    <a:pt x="15225" y="1777"/>
                  </a:lnTo>
                  <a:lnTo>
                    <a:pt x="13621" y="1432"/>
                  </a:lnTo>
                  <a:lnTo>
                    <a:pt x="12166" y="1210"/>
                  </a:lnTo>
                  <a:lnTo>
                    <a:pt x="11499" y="1086"/>
                  </a:lnTo>
                  <a:lnTo>
                    <a:pt x="11549" y="1086"/>
                  </a:lnTo>
                  <a:lnTo>
                    <a:pt x="11993" y="1111"/>
                  </a:lnTo>
                  <a:lnTo>
                    <a:pt x="11993" y="1111"/>
                  </a:lnTo>
                  <a:lnTo>
                    <a:pt x="9821" y="913"/>
                  </a:lnTo>
                  <a:lnTo>
                    <a:pt x="7551" y="765"/>
                  </a:lnTo>
                  <a:lnTo>
                    <a:pt x="5232" y="617"/>
                  </a:lnTo>
                  <a:lnTo>
                    <a:pt x="4072" y="494"/>
                  </a:lnTo>
                  <a:lnTo>
                    <a:pt x="2912" y="371"/>
                  </a:lnTo>
                  <a:lnTo>
                    <a:pt x="1777" y="222"/>
                  </a:lnTo>
                  <a:lnTo>
                    <a:pt x="64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995606" y="1964650"/>
              <a:ext cx="669460" cy="339988"/>
            </a:xfrm>
            <a:custGeom>
              <a:rect b="b" l="l" r="r" t="t"/>
              <a:pathLst>
                <a:path extrusionOk="0" h="20014" w="39409">
                  <a:moveTo>
                    <a:pt x="1259" y="1"/>
                  </a:moveTo>
                  <a:lnTo>
                    <a:pt x="1235" y="100"/>
                  </a:lnTo>
                  <a:lnTo>
                    <a:pt x="1210" y="519"/>
                  </a:lnTo>
                  <a:lnTo>
                    <a:pt x="1111" y="642"/>
                  </a:lnTo>
                  <a:lnTo>
                    <a:pt x="1037" y="790"/>
                  </a:lnTo>
                  <a:lnTo>
                    <a:pt x="963" y="1013"/>
                  </a:lnTo>
                  <a:lnTo>
                    <a:pt x="939" y="1284"/>
                  </a:lnTo>
                  <a:lnTo>
                    <a:pt x="766" y="3875"/>
                  </a:lnTo>
                  <a:lnTo>
                    <a:pt x="544" y="6466"/>
                  </a:lnTo>
                  <a:lnTo>
                    <a:pt x="100" y="11648"/>
                  </a:lnTo>
                  <a:lnTo>
                    <a:pt x="100" y="11845"/>
                  </a:lnTo>
                  <a:lnTo>
                    <a:pt x="100" y="12018"/>
                  </a:lnTo>
                  <a:lnTo>
                    <a:pt x="1" y="12216"/>
                  </a:lnTo>
                  <a:lnTo>
                    <a:pt x="174" y="12216"/>
                  </a:lnTo>
                  <a:lnTo>
                    <a:pt x="272" y="12339"/>
                  </a:lnTo>
                  <a:lnTo>
                    <a:pt x="420" y="12413"/>
                  </a:lnTo>
                  <a:lnTo>
                    <a:pt x="593" y="12462"/>
                  </a:lnTo>
                  <a:lnTo>
                    <a:pt x="840" y="12487"/>
                  </a:lnTo>
                  <a:lnTo>
                    <a:pt x="2666" y="12635"/>
                  </a:lnTo>
                  <a:lnTo>
                    <a:pt x="4492" y="12808"/>
                  </a:lnTo>
                  <a:lnTo>
                    <a:pt x="6318" y="12956"/>
                  </a:lnTo>
                  <a:lnTo>
                    <a:pt x="8144" y="13079"/>
                  </a:lnTo>
                  <a:lnTo>
                    <a:pt x="8440" y="13129"/>
                  </a:lnTo>
                  <a:lnTo>
                    <a:pt x="8637" y="13178"/>
                  </a:lnTo>
                  <a:lnTo>
                    <a:pt x="8810" y="13277"/>
                  </a:lnTo>
                  <a:lnTo>
                    <a:pt x="8934" y="13375"/>
                  </a:lnTo>
                  <a:lnTo>
                    <a:pt x="9008" y="13523"/>
                  </a:lnTo>
                  <a:lnTo>
                    <a:pt x="9057" y="13721"/>
                  </a:lnTo>
                  <a:lnTo>
                    <a:pt x="9057" y="13918"/>
                  </a:lnTo>
                  <a:lnTo>
                    <a:pt x="9057" y="14165"/>
                  </a:lnTo>
                  <a:lnTo>
                    <a:pt x="8983" y="15152"/>
                  </a:lnTo>
                  <a:lnTo>
                    <a:pt x="8934" y="16114"/>
                  </a:lnTo>
                  <a:lnTo>
                    <a:pt x="8884" y="17101"/>
                  </a:lnTo>
                  <a:lnTo>
                    <a:pt x="8835" y="18064"/>
                  </a:lnTo>
                  <a:lnTo>
                    <a:pt x="8810" y="18335"/>
                  </a:lnTo>
                  <a:lnTo>
                    <a:pt x="8835" y="18533"/>
                  </a:lnTo>
                  <a:lnTo>
                    <a:pt x="8884" y="18730"/>
                  </a:lnTo>
                  <a:lnTo>
                    <a:pt x="8958" y="18853"/>
                  </a:lnTo>
                  <a:lnTo>
                    <a:pt x="8958" y="18952"/>
                  </a:lnTo>
                  <a:lnTo>
                    <a:pt x="9032" y="18927"/>
                  </a:lnTo>
                  <a:lnTo>
                    <a:pt x="9180" y="19002"/>
                  </a:lnTo>
                  <a:lnTo>
                    <a:pt x="9328" y="19051"/>
                  </a:lnTo>
                  <a:lnTo>
                    <a:pt x="9526" y="19100"/>
                  </a:lnTo>
                  <a:lnTo>
                    <a:pt x="9748" y="19100"/>
                  </a:lnTo>
                  <a:lnTo>
                    <a:pt x="24011" y="19544"/>
                  </a:lnTo>
                  <a:lnTo>
                    <a:pt x="38274" y="20013"/>
                  </a:lnTo>
                  <a:lnTo>
                    <a:pt x="38841" y="20013"/>
                  </a:lnTo>
                  <a:lnTo>
                    <a:pt x="38964" y="19989"/>
                  </a:lnTo>
                  <a:lnTo>
                    <a:pt x="39088" y="19964"/>
                  </a:lnTo>
                  <a:lnTo>
                    <a:pt x="39187" y="19915"/>
                  </a:lnTo>
                  <a:lnTo>
                    <a:pt x="39261" y="19840"/>
                  </a:lnTo>
                  <a:lnTo>
                    <a:pt x="39359" y="19742"/>
                  </a:lnTo>
                  <a:lnTo>
                    <a:pt x="39409" y="19569"/>
                  </a:lnTo>
                  <a:lnTo>
                    <a:pt x="39409" y="19347"/>
                  </a:lnTo>
                  <a:lnTo>
                    <a:pt x="39359" y="19076"/>
                  </a:lnTo>
                  <a:lnTo>
                    <a:pt x="39285" y="19051"/>
                  </a:lnTo>
                  <a:lnTo>
                    <a:pt x="39211" y="19002"/>
                  </a:lnTo>
                  <a:lnTo>
                    <a:pt x="39162" y="18927"/>
                  </a:lnTo>
                  <a:lnTo>
                    <a:pt x="39137" y="18853"/>
                  </a:lnTo>
                  <a:lnTo>
                    <a:pt x="38989" y="18755"/>
                  </a:lnTo>
                  <a:lnTo>
                    <a:pt x="38915" y="18656"/>
                  </a:lnTo>
                  <a:lnTo>
                    <a:pt x="38890" y="18607"/>
                  </a:lnTo>
                  <a:lnTo>
                    <a:pt x="38866" y="18533"/>
                  </a:lnTo>
                  <a:lnTo>
                    <a:pt x="38890" y="18360"/>
                  </a:lnTo>
                  <a:lnTo>
                    <a:pt x="38742" y="18261"/>
                  </a:lnTo>
                  <a:lnTo>
                    <a:pt x="38619" y="18138"/>
                  </a:lnTo>
                  <a:lnTo>
                    <a:pt x="38545" y="17990"/>
                  </a:lnTo>
                  <a:lnTo>
                    <a:pt x="38471" y="17817"/>
                  </a:lnTo>
                  <a:lnTo>
                    <a:pt x="38372" y="17472"/>
                  </a:lnTo>
                  <a:lnTo>
                    <a:pt x="38298" y="17324"/>
                  </a:lnTo>
                  <a:lnTo>
                    <a:pt x="38199" y="17200"/>
                  </a:lnTo>
                  <a:lnTo>
                    <a:pt x="38076" y="17151"/>
                  </a:lnTo>
                  <a:lnTo>
                    <a:pt x="37977" y="17077"/>
                  </a:lnTo>
                  <a:lnTo>
                    <a:pt x="37903" y="17003"/>
                  </a:lnTo>
                  <a:lnTo>
                    <a:pt x="37829" y="16929"/>
                  </a:lnTo>
                  <a:lnTo>
                    <a:pt x="37780" y="16830"/>
                  </a:lnTo>
                  <a:lnTo>
                    <a:pt x="37731" y="16707"/>
                  </a:lnTo>
                  <a:lnTo>
                    <a:pt x="37706" y="16633"/>
                  </a:lnTo>
                  <a:lnTo>
                    <a:pt x="37583" y="16312"/>
                  </a:lnTo>
                  <a:lnTo>
                    <a:pt x="37435" y="16090"/>
                  </a:lnTo>
                  <a:lnTo>
                    <a:pt x="37336" y="15843"/>
                  </a:lnTo>
                  <a:lnTo>
                    <a:pt x="37286" y="15596"/>
                  </a:lnTo>
                  <a:lnTo>
                    <a:pt x="37286" y="15349"/>
                  </a:lnTo>
                  <a:lnTo>
                    <a:pt x="37114" y="14733"/>
                  </a:lnTo>
                  <a:lnTo>
                    <a:pt x="36990" y="14091"/>
                  </a:lnTo>
                  <a:lnTo>
                    <a:pt x="36744" y="12832"/>
                  </a:lnTo>
                  <a:lnTo>
                    <a:pt x="36645" y="12808"/>
                  </a:lnTo>
                  <a:lnTo>
                    <a:pt x="36571" y="12783"/>
                  </a:lnTo>
                  <a:lnTo>
                    <a:pt x="36521" y="12709"/>
                  </a:lnTo>
                  <a:lnTo>
                    <a:pt x="36521" y="12635"/>
                  </a:lnTo>
                  <a:lnTo>
                    <a:pt x="36546" y="12487"/>
                  </a:lnTo>
                  <a:lnTo>
                    <a:pt x="36596" y="12339"/>
                  </a:lnTo>
                  <a:lnTo>
                    <a:pt x="36620" y="12265"/>
                  </a:lnTo>
                  <a:lnTo>
                    <a:pt x="36423" y="11377"/>
                  </a:lnTo>
                  <a:lnTo>
                    <a:pt x="36299" y="10932"/>
                  </a:lnTo>
                  <a:lnTo>
                    <a:pt x="36176" y="10513"/>
                  </a:lnTo>
                  <a:lnTo>
                    <a:pt x="36102" y="10439"/>
                  </a:lnTo>
                  <a:lnTo>
                    <a:pt x="36077" y="10365"/>
                  </a:lnTo>
                  <a:lnTo>
                    <a:pt x="36053" y="10315"/>
                  </a:lnTo>
                  <a:lnTo>
                    <a:pt x="35979" y="10241"/>
                  </a:lnTo>
                  <a:lnTo>
                    <a:pt x="35929" y="10143"/>
                  </a:lnTo>
                  <a:lnTo>
                    <a:pt x="35855" y="9970"/>
                  </a:lnTo>
                  <a:lnTo>
                    <a:pt x="35831" y="9797"/>
                  </a:lnTo>
                  <a:lnTo>
                    <a:pt x="35855" y="9625"/>
                  </a:lnTo>
                  <a:lnTo>
                    <a:pt x="35312" y="8317"/>
                  </a:lnTo>
                  <a:lnTo>
                    <a:pt x="35066" y="7971"/>
                  </a:lnTo>
                  <a:lnTo>
                    <a:pt x="34967" y="7799"/>
                  </a:lnTo>
                  <a:lnTo>
                    <a:pt x="34893" y="7601"/>
                  </a:lnTo>
                  <a:lnTo>
                    <a:pt x="34819" y="7404"/>
                  </a:lnTo>
                  <a:lnTo>
                    <a:pt x="34769" y="7206"/>
                  </a:lnTo>
                  <a:lnTo>
                    <a:pt x="34745" y="7009"/>
                  </a:lnTo>
                  <a:lnTo>
                    <a:pt x="34720" y="6811"/>
                  </a:lnTo>
                  <a:lnTo>
                    <a:pt x="34523" y="6145"/>
                  </a:lnTo>
                  <a:lnTo>
                    <a:pt x="34325" y="5504"/>
                  </a:lnTo>
                  <a:lnTo>
                    <a:pt x="34177" y="4837"/>
                  </a:lnTo>
                  <a:lnTo>
                    <a:pt x="34054" y="4146"/>
                  </a:lnTo>
                  <a:lnTo>
                    <a:pt x="34029" y="3900"/>
                  </a:lnTo>
                  <a:lnTo>
                    <a:pt x="34029" y="3776"/>
                  </a:lnTo>
                  <a:lnTo>
                    <a:pt x="34029" y="3702"/>
                  </a:lnTo>
                  <a:lnTo>
                    <a:pt x="34005" y="3678"/>
                  </a:lnTo>
                  <a:lnTo>
                    <a:pt x="33980" y="3653"/>
                  </a:lnTo>
                  <a:lnTo>
                    <a:pt x="33980" y="3628"/>
                  </a:lnTo>
                  <a:lnTo>
                    <a:pt x="33906" y="3628"/>
                  </a:lnTo>
                  <a:lnTo>
                    <a:pt x="33832" y="3678"/>
                  </a:lnTo>
                  <a:lnTo>
                    <a:pt x="32820" y="3678"/>
                  </a:lnTo>
                  <a:lnTo>
                    <a:pt x="32376" y="3628"/>
                  </a:lnTo>
                  <a:lnTo>
                    <a:pt x="32104" y="3456"/>
                  </a:lnTo>
                  <a:lnTo>
                    <a:pt x="31808" y="3307"/>
                  </a:lnTo>
                  <a:lnTo>
                    <a:pt x="31488" y="3184"/>
                  </a:lnTo>
                  <a:lnTo>
                    <a:pt x="31167" y="3110"/>
                  </a:lnTo>
                  <a:lnTo>
                    <a:pt x="31068" y="3036"/>
                  </a:lnTo>
                  <a:lnTo>
                    <a:pt x="30945" y="2987"/>
                  </a:lnTo>
                  <a:lnTo>
                    <a:pt x="30846" y="2937"/>
                  </a:lnTo>
                  <a:lnTo>
                    <a:pt x="30624" y="2937"/>
                  </a:lnTo>
                  <a:lnTo>
                    <a:pt x="30501" y="2962"/>
                  </a:lnTo>
                  <a:lnTo>
                    <a:pt x="30402" y="3011"/>
                  </a:lnTo>
                  <a:lnTo>
                    <a:pt x="30278" y="3110"/>
                  </a:lnTo>
                  <a:lnTo>
                    <a:pt x="30229" y="3110"/>
                  </a:lnTo>
                  <a:lnTo>
                    <a:pt x="29958" y="3184"/>
                  </a:lnTo>
                  <a:lnTo>
                    <a:pt x="29884" y="3184"/>
                  </a:lnTo>
                  <a:lnTo>
                    <a:pt x="29810" y="3233"/>
                  </a:lnTo>
                  <a:lnTo>
                    <a:pt x="29365" y="3381"/>
                  </a:lnTo>
                  <a:lnTo>
                    <a:pt x="29119" y="3431"/>
                  </a:lnTo>
                  <a:lnTo>
                    <a:pt x="28897" y="3456"/>
                  </a:lnTo>
                  <a:lnTo>
                    <a:pt x="28749" y="3456"/>
                  </a:lnTo>
                  <a:lnTo>
                    <a:pt x="28551" y="3307"/>
                  </a:lnTo>
                  <a:lnTo>
                    <a:pt x="28354" y="3135"/>
                  </a:lnTo>
                  <a:lnTo>
                    <a:pt x="28181" y="2789"/>
                  </a:lnTo>
                  <a:lnTo>
                    <a:pt x="28082" y="2641"/>
                  </a:lnTo>
                  <a:lnTo>
                    <a:pt x="27959" y="2518"/>
                  </a:lnTo>
                  <a:lnTo>
                    <a:pt x="27761" y="2419"/>
                  </a:lnTo>
                  <a:lnTo>
                    <a:pt x="27589" y="2370"/>
                  </a:lnTo>
                  <a:lnTo>
                    <a:pt x="27391" y="2370"/>
                  </a:lnTo>
                  <a:lnTo>
                    <a:pt x="27194" y="2394"/>
                  </a:lnTo>
                  <a:lnTo>
                    <a:pt x="26997" y="2394"/>
                  </a:lnTo>
                  <a:lnTo>
                    <a:pt x="26824" y="2419"/>
                  </a:lnTo>
                  <a:lnTo>
                    <a:pt x="26454" y="2543"/>
                  </a:lnTo>
                  <a:lnTo>
                    <a:pt x="26330" y="2518"/>
                  </a:lnTo>
                  <a:lnTo>
                    <a:pt x="26256" y="2468"/>
                  </a:lnTo>
                  <a:lnTo>
                    <a:pt x="26158" y="2370"/>
                  </a:lnTo>
                  <a:lnTo>
                    <a:pt x="26084" y="2246"/>
                  </a:lnTo>
                  <a:lnTo>
                    <a:pt x="26009" y="1975"/>
                  </a:lnTo>
                  <a:lnTo>
                    <a:pt x="25935" y="1852"/>
                  </a:lnTo>
                  <a:lnTo>
                    <a:pt x="25861" y="1728"/>
                  </a:lnTo>
                  <a:lnTo>
                    <a:pt x="25787" y="1629"/>
                  </a:lnTo>
                  <a:lnTo>
                    <a:pt x="25689" y="1580"/>
                  </a:lnTo>
                  <a:lnTo>
                    <a:pt x="25590" y="1531"/>
                  </a:lnTo>
                  <a:lnTo>
                    <a:pt x="25491" y="1481"/>
                  </a:lnTo>
                  <a:lnTo>
                    <a:pt x="25245" y="1457"/>
                  </a:lnTo>
                  <a:lnTo>
                    <a:pt x="25022" y="1432"/>
                  </a:lnTo>
                  <a:lnTo>
                    <a:pt x="24554" y="1383"/>
                  </a:lnTo>
                  <a:lnTo>
                    <a:pt x="24085" y="1309"/>
                  </a:lnTo>
                  <a:lnTo>
                    <a:pt x="23172" y="1161"/>
                  </a:lnTo>
                  <a:lnTo>
                    <a:pt x="21321" y="1087"/>
                  </a:lnTo>
                  <a:lnTo>
                    <a:pt x="20260" y="1087"/>
                  </a:lnTo>
                  <a:lnTo>
                    <a:pt x="19224" y="1111"/>
                  </a:lnTo>
                  <a:lnTo>
                    <a:pt x="18237" y="1062"/>
                  </a:lnTo>
                  <a:lnTo>
                    <a:pt x="17249" y="1013"/>
                  </a:lnTo>
                  <a:lnTo>
                    <a:pt x="16262" y="939"/>
                  </a:lnTo>
                  <a:lnTo>
                    <a:pt x="15275" y="914"/>
                  </a:lnTo>
                  <a:lnTo>
                    <a:pt x="15226" y="914"/>
                  </a:lnTo>
                  <a:lnTo>
                    <a:pt x="10192" y="642"/>
                  </a:lnTo>
                  <a:lnTo>
                    <a:pt x="8983" y="544"/>
                  </a:lnTo>
                  <a:lnTo>
                    <a:pt x="7749" y="470"/>
                  </a:lnTo>
                  <a:lnTo>
                    <a:pt x="7502" y="420"/>
                  </a:lnTo>
                  <a:lnTo>
                    <a:pt x="7280" y="420"/>
                  </a:lnTo>
                  <a:lnTo>
                    <a:pt x="4615" y="272"/>
                  </a:lnTo>
                  <a:lnTo>
                    <a:pt x="3283" y="198"/>
                  </a:lnTo>
                  <a:lnTo>
                    <a:pt x="1950" y="174"/>
                  </a:lnTo>
                  <a:lnTo>
                    <a:pt x="1728" y="149"/>
                  </a:lnTo>
                  <a:lnTo>
                    <a:pt x="1531" y="124"/>
                  </a:lnTo>
                  <a:lnTo>
                    <a:pt x="1383" y="75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019342" y="1234024"/>
              <a:ext cx="484178" cy="775513"/>
            </a:xfrm>
            <a:custGeom>
              <a:rect b="b" l="l" r="r" t="t"/>
              <a:pathLst>
                <a:path extrusionOk="0" h="45652" w="28502">
                  <a:moveTo>
                    <a:pt x="9007" y="0"/>
                  </a:moveTo>
                  <a:lnTo>
                    <a:pt x="8982" y="25"/>
                  </a:lnTo>
                  <a:lnTo>
                    <a:pt x="9007" y="222"/>
                  </a:lnTo>
                  <a:lnTo>
                    <a:pt x="9007" y="420"/>
                  </a:lnTo>
                  <a:lnTo>
                    <a:pt x="8982" y="494"/>
                  </a:lnTo>
                  <a:lnTo>
                    <a:pt x="8933" y="593"/>
                  </a:lnTo>
                  <a:lnTo>
                    <a:pt x="8859" y="667"/>
                  </a:lnTo>
                  <a:lnTo>
                    <a:pt x="8760" y="716"/>
                  </a:lnTo>
                  <a:lnTo>
                    <a:pt x="8538" y="1530"/>
                  </a:lnTo>
                  <a:lnTo>
                    <a:pt x="8464" y="1876"/>
                  </a:lnTo>
                  <a:lnTo>
                    <a:pt x="8415" y="2221"/>
                  </a:lnTo>
                  <a:lnTo>
                    <a:pt x="8415" y="2567"/>
                  </a:lnTo>
                  <a:lnTo>
                    <a:pt x="8439" y="2739"/>
                  </a:lnTo>
                  <a:lnTo>
                    <a:pt x="8489" y="2912"/>
                  </a:lnTo>
                  <a:lnTo>
                    <a:pt x="6120" y="13646"/>
                  </a:lnTo>
                  <a:lnTo>
                    <a:pt x="6071" y="13893"/>
                  </a:lnTo>
                  <a:lnTo>
                    <a:pt x="6021" y="14140"/>
                  </a:lnTo>
                  <a:lnTo>
                    <a:pt x="5972" y="14238"/>
                  </a:lnTo>
                  <a:lnTo>
                    <a:pt x="5898" y="14337"/>
                  </a:lnTo>
                  <a:lnTo>
                    <a:pt x="5799" y="14436"/>
                  </a:lnTo>
                  <a:lnTo>
                    <a:pt x="5676" y="14485"/>
                  </a:lnTo>
                  <a:lnTo>
                    <a:pt x="5651" y="15201"/>
                  </a:lnTo>
                  <a:lnTo>
                    <a:pt x="5774" y="15324"/>
                  </a:lnTo>
                  <a:lnTo>
                    <a:pt x="5848" y="15423"/>
                  </a:lnTo>
                  <a:lnTo>
                    <a:pt x="5898" y="15546"/>
                  </a:lnTo>
                  <a:lnTo>
                    <a:pt x="5922" y="15670"/>
                  </a:lnTo>
                  <a:lnTo>
                    <a:pt x="5898" y="15793"/>
                  </a:lnTo>
                  <a:lnTo>
                    <a:pt x="5848" y="15892"/>
                  </a:lnTo>
                  <a:lnTo>
                    <a:pt x="5774" y="16015"/>
                  </a:lnTo>
                  <a:lnTo>
                    <a:pt x="5651" y="16139"/>
                  </a:lnTo>
                  <a:lnTo>
                    <a:pt x="5651" y="16953"/>
                  </a:lnTo>
                  <a:lnTo>
                    <a:pt x="5552" y="17002"/>
                  </a:lnTo>
                  <a:lnTo>
                    <a:pt x="5429" y="17052"/>
                  </a:lnTo>
                  <a:lnTo>
                    <a:pt x="5676" y="17545"/>
                  </a:lnTo>
                  <a:lnTo>
                    <a:pt x="5725" y="17792"/>
                  </a:lnTo>
                  <a:lnTo>
                    <a:pt x="5824" y="17989"/>
                  </a:lnTo>
                  <a:lnTo>
                    <a:pt x="5898" y="18063"/>
                  </a:lnTo>
                  <a:lnTo>
                    <a:pt x="5972" y="18137"/>
                  </a:lnTo>
                  <a:lnTo>
                    <a:pt x="6046" y="18187"/>
                  </a:lnTo>
                  <a:lnTo>
                    <a:pt x="6145" y="18236"/>
                  </a:lnTo>
                  <a:lnTo>
                    <a:pt x="6219" y="18310"/>
                  </a:lnTo>
                  <a:lnTo>
                    <a:pt x="6564" y="18532"/>
                  </a:lnTo>
                  <a:lnTo>
                    <a:pt x="6737" y="18631"/>
                  </a:lnTo>
                  <a:lnTo>
                    <a:pt x="6860" y="18779"/>
                  </a:lnTo>
                  <a:lnTo>
                    <a:pt x="6860" y="19643"/>
                  </a:lnTo>
                  <a:lnTo>
                    <a:pt x="6959" y="19519"/>
                  </a:lnTo>
                  <a:lnTo>
                    <a:pt x="6835" y="19717"/>
                  </a:lnTo>
                  <a:lnTo>
                    <a:pt x="6835" y="19692"/>
                  </a:lnTo>
                  <a:lnTo>
                    <a:pt x="6737" y="19766"/>
                  </a:lnTo>
                  <a:lnTo>
                    <a:pt x="6638" y="19840"/>
                  </a:lnTo>
                  <a:lnTo>
                    <a:pt x="6589" y="19914"/>
                  </a:lnTo>
                  <a:lnTo>
                    <a:pt x="6589" y="20037"/>
                  </a:lnTo>
                  <a:lnTo>
                    <a:pt x="6515" y="20111"/>
                  </a:lnTo>
                  <a:lnTo>
                    <a:pt x="6441" y="20136"/>
                  </a:lnTo>
                  <a:lnTo>
                    <a:pt x="6391" y="20185"/>
                  </a:lnTo>
                  <a:lnTo>
                    <a:pt x="6317" y="20309"/>
                  </a:lnTo>
                  <a:lnTo>
                    <a:pt x="6342" y="20333"/>
                  </a:lnTo>
                  <a:lnTo>
                    <a:pt x="6145" y="20580"/>
                  </a:lnTo>
                  <a:lnTo>
                    <a:pt x="5922" y="20827"/>
                  </a:lnTo>
                  <a:lnTo>
                    <a:pt x="5725" y="21074"/>
                  </a:lnTo>
                  <a:lnTo>
                    <a:pt x="5528" y="21321"/>
                  </a:lnTo>
                  <a:lnTo>
                    <a:pt x="5306" y="21641"/>
                  </a:lnTo>
                  <a:lnTo>
                    <a:pt x="5108" y="21962"/>
                  </a:lnTo>
                  <a:lnTo>
                    <a:pt x="4738" y="22628"/>
                  </a:lnTo>
                  <a:lnTo>
                    <a:pt x="4541" y="22949"/>
                  </a:lnTo>
                  <a:lnTo>
                    <a:pt x="4294" y="23245"/>
                  </a:lnTo>
                  <a:lnTo>
                    <a:pt x="4022" y="23492"/>
                  </a:lnTo>
                  <a:lnTo>
                    <a:pt x="3702" y="23739"/>
                  </a:lnTo>
                  <a:lnTo>
                    <a:pt x="3529" y="23887"/>
                  </a:lnTo>
                  <a:lnTo>
                    <a:pt x="3381" y="24010"/>
                  </a:lnTo>
                  <a:lnTo>
                    <a:pt x="3233" y="24183"/>
                  </a:lnTo>
                  <a:lnTo>
                    <a:pt x="3085" y="24356"/>
                  </a:lnTo>
                  <a:lnTo>
                    <a:pt x="2986" y="24528"/>
                  </a:lnTo>
                  <a:lnTo>
                    <a:pt x="2887" y="24701"/>
                  </a:lnTo>
                  <a:lnTo>
                    <a:pt x="2715" y="25096"/>
                  </a:lnTo>
                  <a:lnTo>
                    <a:pt x="2418" y="25886"/>
                  </a:lnTo>
                  <a:lnTo>
                    <a:pt x="2344" y="26083"/>
                  </a:lnTo>
                  <a:lnTo>
                    <a:pt x="2221" y="26256"/>
                  </a:lnTo>
                  <a:lnTo>
                    <a:pt x="2122" y="26404"/>
                  </a:lnTo>
                  <a:lnTo>
                    <a:pt x="2122" y="26503"/>
                  </a:lnTo>
                  <a:lnTo>
                    <a:pt x="2098" y="26577"/>
                  </a:lnTo>
                  <a:lnTo>
                    <a:pt x="2122" y="26675"/>
                  </a:lnTo>
                  <a:lnTo>
                    <a:pt x="2172" y="26774"/>
                  </a:lnTo>
                  <a:lnTo>
                    <a:pt x="2172" y="26873"/>
                  </a:lnTo>
                  <a:lnTo>
                    <a:pt x="2172" y="26996"/>
                  </a:lnTo>
                  <a:lnTo>
                    <a:pt x="2221" y="27095"/>
                  </a:lnTo>
                  <a:lnTo>
                    <a:pt x="2270" y="27169"/>
                  </a:lnTo>
                  <a:lnTo>
                    <a:pt x="2320" y="27218"/>
                  </a:lnTo>
                  <a:lnTo>
                    <a:pt x="2369" y="27267"/>
                  </a:lnTo>
                  <a:lnTo>
                    <a:pt x="2517" y="27341"/>
                  </a:lnTo>
                  <a:lnTo>
                    <a:pt x="2813" y="27440"/>
                  </a:lnTo>
                  <a:lnTo>
                    <a:pt x="2887" y="27465"/>
                  </a:lnTo>
                  <a:lnTo>
                    <a:pt x="3060" y="27983"/>
                  </a:lnTo>
                  <a:lnTo>
                    <a:pt x="3134" y="28008"/>
                  </a:lnTo>
                  <a:lnTo>
                    <a:pt x="3035" y="28205"/>
                  </a:lnTo>
                  <a:lnTo>
                    <a:pt x="3035" y="28008"/>
                  </a:lnTo>
                  <a:lnTo>
                    <a:pt x="2937" y="28131"/>
                  </a:lnTo>
                  <a:lnTo>
                    <a:pt x="2863" y="28255"/>
                  </a:lnTo>
                  <a:lnTo>
                    <a:pt x="2813" y="28403"/>
                  </a:lnTo>
                  <a:lnTo>
                    <a:pt x="2789" y="28526"/>
                  </a:lnTo>
                  <a:lnTo>
                    <a:pt x="2789" y="28822"/>
                  </a:lnTo>
                  <a:lnTo>
                    <a:pt x="2838" y="29093"/>
                  </a:lnTo>
                  <a:lnTo>
                    <a:pt x="2764" y="29217"/>
                  </a:lnTo>
                  <a:lnTo>
                    <a:pt x="2616" y="29316"/>
                  </a:lnTo>
                  <a:lnTo>
                    <a:pt x="2492" y="29414"/>
                  </a:lnTo>
                  <a:lnTo>
                    <a:pt x="2418" y="29464"/>
                  </a:lnTo>
                  <a:lnTo>
                    <a:pt x="2369" y="29513"/>
                  </a:lnTo>
                  <a:lnTo>
                    <a:pt x="2270" y="29661"/>
                  </a:lnTo>
                  <a:lnTo>
                    <a:pt x="2221" y="29784"/>
                  </a:lnTo>
                  <a:lnTo>
                    <a:pt x="2122" y="30031"/>
                  </a:lnTo>
                  <a:lnTo>
                    <a:pt x="1950" y="30475"/>
                  </a:lnTo>
                  <a:lnTo>
                    <a:pt x="1802" y="30944"/>
                  </a:lnTo>
                  <a:lnTo>
                    <a:pt x="1678" y="31413"/>
                  </a:lnTo>
                  <a:lnTo>
                    <a:pt x="1579" y="31882"/>
                  </a:lnTo>
                  <a:lnTo>
                    <a:pt x="1431" y="32844"/>
                  </a:lnTo>
                  <a:lnTo>
                    <a:pt x="1333" y="33313"/>
                  </a:lnTo>
                  <a:lnTo>
                    <a:pt x="1234" y="33782"/>
                  </a:lnTo>
                  <a:lnTo>
                    <a:pt x="864" y="35189"/>
                  </a:lnTo>
                  <a:lnTo>
                    <a:pt x="568" y="36595"/>
                  </a:lnTo>
                  <a:lnTo>
                    <a:pt x="272" y="38002"/>
                  </a:lnTo>
                  <a:lnTo>
                    <a:pt x="25" y="39433"/>
                  </a:lnTo>
                  <a:lnTo>
                    <a:pt x="0" y="39581"/>
                  </a:lnTo>
                  <a:lnTo>
                    <a:pt x="25" y="39754"/>
                  </a:lnTo>
                  <a:lnTo>
                    <a:pt x="99" y="40173"/>
                  </a:lnTo>
                  <a:lnTo>
                    <a:pt x="222" y="40691"/>
                  </a:lnTo>
                  <a:lnTo>
                    <a:pt x="494" y="40691"/>
                  </a:lnTo>
                  <a:lnTo>
                    <a:pt x="765" y="40716"/>
                  </a:lnTo>
                  <a:lnTo>
                    <a:pt x="1086" y="40765"/>
                  </a:lnTo>
                  <a:lnTo>
                    <a:pt x="7082" y="41925"/>
                  </a:lnTo>
                  <a:lnTo>
                    <a:pt x="13079" y="43085"/>
                  </a:lnTo>
                  <a:lnTo>
                    <a:pt x="13153" y="43159"/>
                  </a:lnTo>
                  <a:lnTo>
                    <a:pt x="13251" y="43110"/>
                  </a:lnTo>
                  <a:lnTo>
                    <a:pt x="20802" y="44615"/>
                  </a:lnTo>
                  <a:lnTo>
                    <a:pt x="21172" y="44664"/>
                  </a:lnTo>
                  <a:lnTo>
                    <a:pt x="21567" y="44714"/>
                  </a:lnTo>
                  <a:lnTo>
                    <a:pt x="21962" y="44763"/>
                  </a:lnTo>
                  <a:lnTo>
                    <a:pt x="22332" y="44837"/>
                  </a:lnTo>
                  <a:lnTo>
                    <a:pt x="22727" y="44911"/>
                  </a:lnTo>
                  <a:lnTo>
                    <a:pt x="23072" y="45010"/>
                  </a:lnTo>
                  <a:lnTo>
                    <a:pt x="23270" y="45108"/>
                  </a:lnTo>
                  <a:lnTo>
                    <a:pt x="23442" y="45182"/>
                  </a:lnTo>
                  <a:lnTo>
                    <a:pt x="23615" y="45306"/>
                  </a:lnTo>
                  <a:lnTo>
                    <a:pt x="23763" y="45429"/>
                  </a:lnTo>
                  <a:lnTo>
                    <a:pt x="23862" y="45429"/>
                  </a:lnTo>
                  <a:lnTo>
                    <a:pt x="24232" y="45503"/>
                  </a:lnTo>
                  <a:lnTo>
                    <a:pt x="24602" y="45577"/>
                  </a:lnTo>
                  <a:lnTo>
                    <a:pt x="24800" y="45602"/>
                  </a:lnTo>
                  <a:lnTo>
                    <a:pt x="24972" y="45627"/>
                  </a:lnTo>
                  <a:lnTo>
                    <a:pt x="25170" y="45602"/>
                  </a:lnTo>
                  <a:lnTo>
                    <a:pt x="25343" y="45528"/>
                  </a:lnTo>
                  <a:lnTo>
                    <a:pt x="25589" y="45602"/>
                  </a:lnTo>
                  <a:lnTo>
                    <a:pt x="25811" y="45627"/>
                  </a:lnTo>
                  <a:lnTo>
                    <a:pt x="26009" y="45627"/>
                  </a:lnTo>
                  <a:lnTo>
                    <a:pt x="26157" y="45602"/>
                  </a:lnTo>
                  <a:lnTo>
                    <a:pt x="26206" y="45651"/>
                  </a:lnTo>
                  <a:lnTo>
                    <a:pt x="26231" y="45553"/>
                  </a:lnTo>
                  <a:lnTo>
                    <a:pt x="26330" y="45478"/>
                  </a:lnTo>
                  <a:lnTo>
                    <a:pt x="26404" y="45404"/>
                  </a:lnTo>
                  <a:lnTo>
                    <a:pt x="26478" y="45306"/>
                  </a:lnTo>
                  <a:lnTo>
                    <a:pt x="26527" y="45182"/>
                  </a:lnTo>
                  <a:lnTo>
                    <a:pt x="26601" y="44886"/>
                  </a:lnTo>
                  <a:lnTo>
                    <a:pt x="26675" y="44541"/>
                  </a:lnTo>
                  <a:lnTo>
                    <a:pt x="27119" y="41185"/>
                  </a:lnTo>
                  <a:lnTo>
                    <a:pt x="27588" y="37829"/>
                  </a:lnTo>
                  <a:lnTo>
                    <a:pt x="28501" y="31142"/>
                  </a:lnTo>
                  <a:lnTo>
                    <a:pt x="28501" y="30969"/>
                  </a:lnTo>
                  <a:lnTo>
                    <a:pt x="28501" y="30821"/>
                  </a:lnTo>
                  <a:lnTo>
                    <a:pt x="28427" y="30500"/>
                  </a:lnTo>
                  <a:lnTo>
                    <a:pt x="28501" y="30031"/>
                  </a:lnTo>
                  <a:lnTo>
                    <a:pt x="28205" y="29612"/>
                  </a:lnTo>
                  <a:lnTo>
                    <a:pt x="28057" y="29414"/>
                  </a:lnTo>
                  <a:lnTo>
                    <a:pt x="27884" y="29217"/>
                  </a:lnTo>
                  <a:lnTo>
                    <a:pt x="27835" y="29069"/>
                  </a:lnTo>
                  <a:lnTo>
                    <a:pt x="27785" y="28945"/>
                  </a:lnTo>
                  <a:lnTo>
                    <a:pt x="27736" y="28847"/>
                  </a:lnTo>
                  <a:lnTo>
                    <a:pt x="27662" y="28797"/>
                  </a:lnTo>
                  <a:lnTo>
                    <a:pt x="27489" y="28748"/>
                  </a:lnTo>
                  <a:lnTo>
                    <a:pt x="27440" y="28773"/>
                  </a:lnTo>
                  <a:lnTo>
                    <a:pt x="27366" y="28797"/>
                  </a:lnTo>
                  <a:lnTo>
                    <a:pt x="27193" y="28945"/>
                  </a:lnTo>
                  <a:lnTo>
                    <a:pt x="27095" y="28970"/>
                  </a:lnTo>
                  <a:lnTo>
                    <a:pt x="27021" y="29019"/>
                  </a:lnTo>
                  <a:lnTo>
                    <a:pt x="26922" y="29118"/>
                  </a:lnTo>
                  <a:lnTo>
                    <a:pt x="26848" y="29217"/>
                  </a:lnTo>
                  <a:lnTo>
                    <a:pt x="26675" y="29390"/>
                  </a:lnTo>
                  <a:lnTo>
                    <a:pt x="26502" y="29538"/>
                  </a:lnTo>
                  <a:lnTo>
                    <a:pt x="26330" y="29612"/>
                  </a:lnTo>
                  <a:lnTo>
                    <a:pt x="26108" y="29661"/>
                  </a:lnTo>
                  <a:lnTo>
                    <a:pt x="25688" y="29661"/>
                  </a:lnTo>
                  <a:lnTo>
                    <a:pt x="25244" y="29587"/>
                  </a:lnTo>
                  <a:lnTo>
                    <a:pt x="25071" y="29488"/>
                  </a:lnTo>
                  <a:lnTo>
                    <a:pt x="24874" y="29414"/>
                  </a:lnTo>
                  <a:lnTo>
                    <a:pt x="24676" y="29390"/>
                  </a:lnTo>
                  <a:lnTo>
                    <a:pt x="24479" y="29390"/>
                  </a:lnTo>
                  <a:lnTo>
                    <a:pt x="24084" y="29414"/>
                  </a:lnTo>
                  <a:lnTo>
                    <a:pt x="23689" y="29414"/>
                  </a:lnTo>
                  <a:lnTo>
                    <a:pt x="23763" y="29464"/>
                  </a:lnTo>
                  <a:lnTo>
                    <a:pt x="23492" y="29464"/>
                  </a:lnTo>
                  <a:lnTo>
                    <a:pt x="23566" y="29439"/>
                  </a:lnTo>
                  <a:lnTo>
                    <a:pt x="23566" y="29439"/>
                  </a:lnTo>
                  <a:lnTo>
                    <a:pt x="23442" y="29464"/>
                  </a:lnTo>
                  <a:lnTo>
                    <a:pt x="23294" y="29464"/>
                  </a:lnTo>
                  <a:lnTo>
                    <a:pt x="23023" y="29439"/>
                  </a:lnTo>
                  <a:lnTo>
                    <a:pt x="22431" y="29340"/>
                  </a:lnTo>
                  <a:lnTo>
                    <a:pt x="22135" y="29316"/>
                  </a:lnTo>
                  <a:lnTo>
                    <a:pt x="21839" y="29316"/>
                  </a:lnTo>
                  <a:lnTo>
                    <a:pt x="21690" y="29365"/>
                  </a:lnTo>
                  <a:lnTo>
                    <a:pt x="21542" y="29414"/>
                  </a:lnTo>
                  <a:lnTo>
                    <a:pt x="21394" y="29488"/>
                  </a:lnTo>
                  <a:lnTo>
                    <a:pt x="21246" y="29612"/>
                  </a:lnTo>
                  <a:lnTo>
                    <a:pt x="21000" y="29612"/>
                  </a:lnTo>
                  <a:lnTo>
                    <a:pt x="20753" y="29587"/>
                  </a:lnTo>
                  <a:lnTo>
                    <a:pt x="20629" y="29562"/>
                  </a:lnTo>
                  <a:lnTo>
                    <a:pt x="20506" y="29513"/>
                  </a:lnTo>
                  <a:lnTo>
                    <a:pt x="20407" y="29439"/>
                  </a:lnTo>
                  <a:lnTo>
                    <a:pt x="20284" y="29340"/>
                  </a:lnTo>
                  <a:lnTo>
                    <a:pt x="20111" y="29192"/>
                  </a:lnTo>
                  <a:lnTo>
                    <a:pt x="19938" y="28995"/>
                  </a:lnTo>
                  <a:lnTo>
                    <a:pt x="19790" y="28797"/>
                  </a:lnTo>
                  <a:lnTo>
                    <a:pt x="19667" y="28600"/>
                  </a:lnTo>
                  <a:lnTo>
                    <a:pt x="19445" y="28156"/>
                  </a:lnTo>
                  <a:lnTo>
                    <a:pt x="19272" y="27736"/>
                  </a:lnTo>
                  <a:lnTo>
                    <a:pt x="19100" y="27341"/>
                  </a:lnTo>
                  <a:lnTo>
                    <a:pt x="18976" y="26947"/>
                  </a:lnTo>
                  <a:lnTo>
                    <a:pt x="18853" y="26527"/>
                  </a:lnTo>
                  <a:lnTo>
                    <a:pt x="18754" y="26108"/>
                  </a:lnTo>
                  <a:lnTo>
                    <a:pt x="18680" y="25713"/>
                  </a:lnTo>
                  <a:lnTo>
                    <a:pt x="18606" y="25293"/>
                  </a:lnTo>
                  <a:lnTo>
                    <a:pt x="18581" y="24874"/>
                  </a:lnTo>
                  <a:lnTo>
                    <a:pt x="18557" y="24454"/>
                  </a:lnTo>
                  <a:lnTo>
                    <a:pt x="18581" y="23615"/>
                  </a:lnTo>
                  <a:lnTo>
                    <a:pt x="18581" y="23171"/>
                  </a:lnTo>
                  <a:lnTo>
                    <a:pt x="18557" y="22727"/>
                  </a:lnTo>
                  <a:lnTo>
                    <a:pt x="18483" y="22283"/>
                  </a:lnTo>
                  <a:lnTo>
                    <a:pt x="18409" y="22085"/>
                  </a:lnTo>
                  <a:lnTo>
                    <a:pt x="18335" y="21888"/>
                  </a:lnTo>
                  <a:lnTo>
                    <a:pt x="18261" y="21691"/>
                  </a:lnTo>
                  <a:lnTo>
                    <a:pt x="18137" y="21518"/>
                  </a:lnTo>
                  <a:lnTo>
                    <a:pt x="18014" y="21345"/>
                  </a:lnTo>
                  <a:lnTo>
                    <a:pt x="17866" y="21197"/>
                  </a:lnTo>
                  <a:lnTo>
                    <a:pt x="17792" y="21148"/>
                  </a:lnTo>
                  <a:lnTo>
                    <a:pt x="17866" y="21148"/>
                  </a:lnTo>
                  <a:lnTo>
                    <a:pt x="17890" y="21098"/>
                  </a:lnTo>
                  <a:lnTo>
                    <a:pt x="17890" y="21049"/>
                  </a:lnTo>
                  <a:lnTo>
                    <a:pt x="17866" y="21000"/>
                  </a:lnTo>
                  <a:lnTo>
                    <a:pt x="17816" y="20950"/>
                  </a:lnTo>
                  <a:lnTo>
                    <a:pt x="17742" y="20926"/>
                  </a:lnTo>
                  <a:lnTo>
                    <a:pt x="17594" y="20852"/>
                  </a:lnTo>
                  <a:lnTo>
                    <a:pt x="17422" y="21049"/>
                  </a:lnTo>
                  <a:lnTo>
                    <a:pt x="17249" y="21049"/>
                  </a:lnTo>
                  <a:lnTo>
                    <a:pt x="17076" y="21074"/>
                  </a:lnTo>
                  <a:lnTo>
                    <a:pt x="16755" y="21172"/>
                  </a:lnTo>
                  <a:lnTo>
                    <a:pt x="16410" y="21246"/>
                  </a:lnTo>
                  <a:lnTo>
                    <a:pt x="16237" y="21271"/>
                  </a:lnTo>
                  <a:lnTo>
                    <a:pt x="16064" y="21296"/>
                  </a:lnTo>
                  <a:lnTo>
                    <a:pt x="15916" y="21271"/>
                  </a:lnTo>
                  <a:lnTo>
                    <a:pt x="15744" y="21246"/>
                  </a:lnTo>
                  <a:lnTo>
                    <a:pt x="15595" y="21172"/>
                  </a:lnTo>
                  <a:lnTo>
                    <a:pt x="15447" y="21074"/>
                  </a:lnTo>
                  <a:lnTo>
                    <a:pt x="15349" y="21000"/>
                  </a:lnTo>
                  <a:lnTo>
                    <a:pt x="15349" y="20432"/>
                  </a:lnTo>
                  <a:lnTo>
                    <a:pt x="15497" y="20235"/>
                  </a:lnTo>
                  <a:lnTo>
                    <a:pt x="15694" y="20062"/>
                  </a:lnTo>
                  <a:lnTo>
                    <a:pt x="15867" y="19939"/>
                  </a:lnTo>
                  <a:lnTo>
                    <a:pt x="16040" y="19840"/>
                  </a:lnTo>
                  <a:lnTo>
                    <a:pt x="16114" y="19766"/>
                  </a:lnTo>
                  <a:lnTo>
                    <a:pt x="16163" y="19692"/>
                  </a:lnTo>
                  <a:lnTo>
                    <a:pt x="16188" y="19593"/>
                  </a:lnTo>
                  <a:lnTo>
                    <a:pt x="16212" y="19519"/>
                  </a:lnTo>
                  <a:lnTo>
                    <a:pt x="16212" y="19470"/>
                  </a:lnTo>
                  <a:lnTo>
                    <a:pt x="16262" y="19593"/>
                  </a:lnTo>
                  <a:lnTo>
                    <a:pt x="16212" y="19396"/>
                  </a:lnTo>
                  <a:lnTo>
                    <a:pt x="16237" y="19149"/>
                  </a:lnTo>
                  <a:lnTo>
                    <a:pt x="16262" y="18878"/>
                  </a:lnTo>
                  <a:lnTo>
                    <a:pt x="16360" y="18335"/>
                  </a:lnTo>
                  <a:lnTo>
                    <a:pt x="16484" y="17891"/>
                  </a:lnTo>
                  <a:lnTo>
                    <a:pt x="16632" y="17446"/>
                  </a:lnTo>
                  <a:lnTo>
                    <a:pt x="16805" y="17002"/>
                  </a:lnTo>
                  <a:lnTo>
                    <a:pt x="16953" y="16558"/>
                  </a:lnTo>
                  <a:lnTo>
                    <a:pt x="17002" y="16484"/>
                  </a:lnTo>
                  <a:lnTo>
                    <a:pt x="17051" y="16410"/>
                  </a:lnTo>
                  <a:lnTo>
                    <a:pt x="17051" y="16311"/>
                  </a:lnTo>
                  <a:lnTo>
                    <a:pt x="17027" y="16188"/>
                  </a:lnTo>
                  <a:lnTo>
                    <a:pt x="17076" y="15892"/>
                  </a:lnTo>
                  <a:lnTo>
                    <a:pt x="17076" y="15596"/>
                  </a:lnTo>
                  <a:lnTo>
                    <a:pt x="17101" y="15694"/>
                  </a:lnTo>
                  <a:lnTo>
                    <a:pt x="17101" y="15818"/>
                  </a:lnTo>
                  <a:lnTo>
                    <a:pt x="17076" y="15966"/>
                  </a:lnTo>
                  <a:lnTo>
                    <a:pt x="17051" y="16114"/>
                  </a:lnTo>
                  <a:lnTo>
                    <a:pt x="17175" y="16015"/>
                  </a:lnTo>
                  <a:lnTo>
                    <a:pt x="17298" y="15941"/>
                  </a:lnTo>
                  <a:lnTo>
                    <a:pt x="17298" y="15719"/>
                  </a:lnTo>
                  <a:lnTo>
                    <a:pt x="17298" y="15522"/>
                  </a:lnTo>
                  <a:lnTo>
                    <a:pt x="17249" y="15349"/>
                  </a:lnTo>
                  <a:lnTo>
                    <a:pt x="17199" y="15176"/>
                  </a:lnTo>
                  <a:lnTo>
                    <a:pt x="16903" y="14979"/>
                  </a:lnTo>
                  <a:lnTo>
                    <a:pt x="16805" y="14929"/>
                  </a:lnTo>
                  <a:lnTo>
                    <a:pt x="16632" y="14732"/>
                  </a:lnTo>
                  <a:lnTo>
                    <a:pt x="16410" y="14559"/>
                  </a:lnTo>
                  <a:lnTo>
                    <a:pt x="15966" y="14214"/>
                  </a:lnTo>
                  <a:lnTo>
                    <a:pt x="15645" y="13992"/>
                  </a:lnTo>
                  <a:lnTo>
                    <a:pt x="15546" y="13918"/>
                  </a:lnTo>
                  <a:lnTo>
                    <a:pt x="15472" y="13819"/>
                  </a:lnTo>
                  <a:lnTo>
                    <a:pt x="15324" y="13622"/>
                  </a:lnTo>
                  <a:lnTo>
                    <a:pt x="15225" y="13424"/>
                  </a:lnTo>
                  <a:lnTo>
                    <a:pt x="15102" y="13227"/>
                  </a:lnTo>
                  <a:lnTo>
                    <a:pt x="15028" y="13005"/>
                  </a:lnTo>
                  <a:lnTo>
                    <a:pt x="14880" y="12560"/>
                  </a:lnTo>
                  <a:lnTo>
                    <a:pt x="14732" y="12116"/>
                  </a:lnTo>
                  <a:lnTo>
                    <a:pt x="14633" y="11894"/>
                  </a:lnTo>
                  <a:lnTo>
                    <a:pt x="14510" y="11672"/>
                  </a:lnTo>
                  <a:lnTo>
                    <a:pt x="14386" y="11475"/>
                  </a:lnTo>
                  <a:lnTo>
                    <a:pt x="14238" y="11277"/>
                  </a:lnTo>
                  <a:lnTo>
                    <a:pt x="13918" y="10932"/>
                  </a:lnTo>
                  <a:lnTo>
                    <a:pt x="13547" y="10611"/>
                  </a:lnTo>
                  <a:lnTo>
                    <a:pt x="13350" y="10414"/>
                  </a:lnTo>
                  <a:lnTo>
                    <a:pt x="13177" y="10241"/>
                  </a:lnTo>
                  <a:lnTo>
                    <a:pt x="13128" y="10118"/>
                  </a:lnTo>
                  <a:lnTo>
                    <a:pt x="13054" y="10019"/>
                  </a:lnTo>
                  <a:lnTo>
                    <a:pt x="12980" y="9920"/>
                  </a:lnTo>
                  <a:lnTo>
                    <a:pt x="12881" y="9846"/>
                  </a:lnTo>
                  <a:lnTo>
                    <a:pt x="12856" y="9797"/>
                  </a:lnTo>
                  <a:lnTo>
                    <a:pt x="12782" y="9649"/>
                  </a:lnTo>
                  <a:lnTo>
                    <a:pt x="12733" y="9501"/>
                  </a:lnTo>
                  <a:lnTo>
                    <a:pt x="12708" y="9353"/>
                  </a:lnTo>
                  <a:lnTo>
                    <a:pt x="12684" y="9205"/>
                  </a:lnTo>
                  <a:lnTo>
                    <a:pt x="12684" y="8908"/>
                  </a:lnTo>
                  <a:lnTo>
                    <a:pt x="12733" y="8612"/>
                  </a:lnTo>
                  <a:lnTo>
                    <a:pt x="12832" y="8514"/>
                  </a:lnTo>
                  <a:lnTo>
                    <a:pt x="12906" y="8390"/>
                  </a:lnTo>
                  <a:lnTo>
                    <a:pt x="12955" y="8291"/>
                  </a:lnTo>
                  <a:lnTo>
                    <a:pt x="12980" y="8168"/>
                  </a:lnTo>
                  <a:lnTo>
                    <a:pt x="12955" y="8069"/>
                  </a:lnTo>
                  <a:lnTo>
                    <a:pt x="12906" y="7971"/>
                  </a:lnTo>
                  <a:lnTo>
                    <a:pt x="12832" y="7847"/>
                  </a:lnTo>
                  <a:lnTo>
                    <a:pt x="12708" y="7749"/>
                  </a:lnTo>
                  <a:lnTo>
                    <a:pt x="12610" y="7428"/>
                  </a:lnTo>
                  <a:lnTo>
                    <a:pt x="12486" y="7107"/>
                  </a:lnTo>
                  <a:lnTo>
                    <a:pt x="12240" y="6465"/>
                  </a:lnTo>
                  <a:lnTo>
                    <a:pt x="12215" y="6120"/>
                  </a:lnTo>
                  <a:lnTo>
                    <a:pt x="12190" y="5799"/>
                  </a:lnTo>
                  <a:lnTo>
                    <a:pt x="12190" y="5454"/>
                  </a:lnTo>
                  <a:lnTo>
                    <a:pt x="12215" y="5133"/>
                  </a:lnTo>
                  <a:lnTo>
                    <a:pt x="12289" y="4467"/>
                  </a:lnTo>
                  <a:lnTo>
                    <a:pt x="12388" y="3800"/>
                  </a:lnTo>
                  <a:lnTo>
                    <a:pt x="12634" y="2468"/>
                  </a:lnTo>
                  <a:lnTo>
                    <a:pt x="12733" y="1826"/>
                  </a:lnTo>
                  <a:lnTo>
                    <a:pt x="12832" y="1160"/>
                  </a:lnTo>
                  <a:lnTo>
                    <a:pt x="12832" y="1135"/>
                  </a:lnTo>
                  <a:lnTo>
                    <a:pt x="12116" y="987"/>
                  </a:lnTo>
                  <a:lnTo>
                    <a:pt x="11425" y="815"/>
                  </a:lnTo>
                  <a:lnTo>
                    <a:pt x="10734" y="593"/>
                  </a:lnTo>
                  <a:lnTo>
                    <a:pt x="10043" y="370"/>
                  </a:lnTo>
                  <a:lnTo>
                    <a:pt x="900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729187" y="2659245"/>
              <a:ext cx="409552" cy="376018"/>
            </a:xfrm>
            <a:custGeom>
              <a:rect b="b" l="l" r="r" t="t"/>
              <a:pathLst>
                <a:path extrusionOk="0" h="22135" w="24109">
                  <a:moveTo>
                    <a:pt x="21493" y="0"/>
                  </a:moveTo>
                  <a:lnTo>
                    <a:pt x="19469" y="50"/>
                  </a:lnTo>
                  <a:lnTo>
                    <a:pt x="17471" y="74"/>
                  </a:lnTo>
                  <a:lnTo>
                    <a:pt x="16459" y="99"/>
                  </a:lnTo>
                  <a:lnTo>
                    <a:pt x="15447" y="148"/>
                  </a:lnTo>
                  <a:lnTo>
                    <a:pt x="14460" y="198"/>
                  </a:lnTo>
                  <a:lnTo>
                    <a:pt x="13449" y="296"/>
                  </a:lnTo>
                  <a:lnTo>
                    <a:pt x="12733" y="346"/>
                  </a:lnTo>
                  <a:lnTo>
                    <a:pt x="11993" y="370"/>
                  </a:lnTo>
                  <a:lnTo>
                    <a:pt x="10512" y="395"/>
                  </a:lnTo>
                  <a:lnTo>
                    <a:pt x="8316" y="395"/>
                  </a:lnTo>
                  <a:lnTo>
                    <a:pt x="7576" y="420"/>
                  </a:lnTo>
                  <a:lnTo>
                    <a:pt x="5799" y="469"/>
                  </a:lnTo>
                  <a:lnTo>
                    <a:pt x="3973" y="469"/>
                  </a:lnTo>
                  <a:lnTo>
                    <a:pt x="321" y="444"/>
                  </a:lnTo>
                  <a:lnTo>
                    <a:pt x="346" y="765"/>
                  </a:lnTo>
                  <a:lnTo>
                    <a:pt x="197" y="667"/>
                  </a:lnTo>
                  <a:lnTo>
                    <a:pt x="49" y="568"/>
                  </a:lnTo>
                  <a:lnTo>
                    <a:pt x="0" y="494"/>
                  </a:lnTo>
                  <a:lnTo>
                    <a:pt x="49" y="1111"/>
                  </a:lnTo>
                  <a:lnTo>
                    <a:pt x="123" y="1703"/>
                  </a:lnTo>
                  <a:lnTo>
                    <a:pt x="123" y="1752"/>
                  </a:lnTo>
                  <a:lnTo>
                    <a:pt x="173" y="2172"/>
                  </a:lnTo>
                  <a:lnTo>
                    <a:pt x="271" y="3159"/>
                  </a:lnTo>
                  <a:lnTo>
                    <a:pt x="321" y="3652"/>
                  </a:lnTo>
                  <a:lnTo>
                    <a:pt x="395" y="4146"/>
                  </a:lnTo>
                  <a:lnTo>
                    <a:pt x="494" y="4689"/>
                  </a:lnTo>
                  <a:lnTo>
                    <a:pt x="642" y="5232"/>
                  </a:lnTo>
                  <a:lnTo>
                    <a:pt x="765" y="5750"/>
                  </a:lnTo>
                  <a:lnTo>
                    <a:pt x="864" y="6293"/>
                  </a:lnTo>
                  <a:lnTo>
                    <a:pt x="839" y="6293"/>
                  </a:lnTo>
                  <a:lnTo>
                    <a:pt x="913" y="8193"/>
                  </a:lnTo>
                  <a:lnTo>
                    <a:pt x="938" y="9130"/>
                  </a:lnTo>
                  <a:lnTo>
                    <a:pt x="913" y="10068"/>
                  </a:lnTo>
                  <a:lnTo>
                    <a:pt x="913" y="11006"/>
                  </a:lnTo>
                  <a:lnTo>
                    <a:pt x="864" y="11944"/>
                  </a:lnTo>
                  <a:lnTo>
                    <a:pt x="814" y="12881"/>
                  </a:lnTo>
                  <a:lnTo>
                    <a:pt x="740" y="13819"/>
                  </a:lnTo>
                  <a:lnTo>
                    <a:pt x="716" y="14238"/>
                  </a:lnTo>
                  <a:lnTo>
                    <a:pt x="716" y="14411"/>
                  </a:lnTo>
                  <a:lnTo>
                    <a:pt x="716" y="14880"/>
                  </a:lnTo>
                  <a:lnTo>
                    <a:pt x="691" y="16114"/>
                  </a:lnTo>
                  <a:lnTo>
                    <a:pt x="691" y="17348"/>
                  </a:lnTo>
                  <a:lnTo>
                    <a:pt x="691" y="17496"/>
                  </a:lnTo>
                  <a:lnTo>
                    <a:pt x="666" y="17619"/>
                  </a:lnTo>
                  <a:lnTo>
                    <a:pt x="592" y="17718"/>
                  </a:lnTo>
                  <a:lnTo>
                    <a:pt x="518" y="17742"/>
                  </a:lnTo>
                  <a:lnTo>
                    <a:pt x="469" y="17742"/>
                  </a:lnTo>
                  <a:lnTo>
                    <a:pt x="469" y="17841"/>
                  </a:lnTo>
                  <a:lnTo>
                    <a:pt x="494" y="17890"/>
                  </a:lnTo>
                  <a:lnTo>
                    <a:pt x="494" y="17965"/>
                  </a:lnTo>
                  <a:lnTo>
                    <a:pt x="518" y="18063"/>
                  </a:lnTo>
                  <a:lnTo>
                    <a:pt x="617" y="18187"/>
                  </a:lnTo>
                  <a:lnTo>
                    <a:pt x="740" y="18187"/>
                  </a:lnTo>
                  <a:lnTo>
                    <a:pt x="839" y="18162"/>
                  </a:lnTo>
                  <a:lnTo>
                    <a:pt x="888" y="18113"/>
                  </a:lnTo>
                  <a:lnTo>
                    <a:pt x="1209" y="18137"/>
                  </a:lnTo>
                  <a:lnTo>
                    <a:pt x="1530" y="18162"/>
                  </a:lnTo>
                  <a:lnTo>
                    <a:pt x="1826" y="18211"/>
                  </a:lnTo>
                  <a:lnTo>
                    <a:pt x="2147" y="18285"/>
                  </a:lnTo>
                  <a:lnTo>
                    <a:pt x="2443" y="18384"/>
                  </a:lnTo>
                  <a:lnTo>
                    <a:pt x="2739" y="18507"/>
                  </a:lnTo>
                  <a:lnTo>
                    <a:pt x="2986" y="18655"/>
                  </a:lnTo>
                  <a:lnTo>
                    <a:pt x="3257" y="18853"/>
                  </a:lnTo>
                  <a:lnTo>
                    <a:pt x="3307" y="19100"/>
                  </a:lnTo>
                  <a:lnTo>
                    <a:pt x="3331" y="19248"/>
                  </a:lnTo>
                  <a:lnTo>
                    <a:pt x="3307" y="19371"/>
                  </a:lnTo>
                  <a:lnTo>
                    <a:pt x="3282" y="19618"/>
                  </a:lnTo>
                  <a:lnTo>
                    <a:pt x="3282" y="19889"/>
                  </a:lnTo>
                  <a:lnTo>
                    <a:pt x="3307" y="20432"/>
                  </a:lnTo>
                  <a:lnTo>
                    <a:pt x="3282" y="22036"/>
                  </a:lnTo>
                  <a:lnTo>
                    <a:pt x="3331" y="22085"/>
                  </a:lnTo>
                  <a:lnTo>
                    <a:pt x="3381" y="22135"/>
                  </a:lnTo>
                  <a:lnTo>
                    <a:pt x="3701" y="22135"/>
                  </a:lnTo>
                  <a:lnTo>
                    <a:pt x="3751" y="22110"/>
                  </a:lnTo>
                  <a:lnTo>
                    <a:pt x="3825" y="22036"/>
                  </a:lnTo>
                  <a:lnTo>
                    <a:pt x="3998" y="22011"/>
                  </a:lnTo>
                  <a:lnTo>
                    <a:pt x="4146" y="21987"/>
                  </a:lnTo>
                  <a:lnTo>
                    <a:pt x="4294" y="21987"/>
                  </a:lnTo>
                  <a:lnTo>
                    <a:pt x="5009" y="22011"/>
                  </a:lnTo>
                  <a:lnTo>
                    <a:pt x="7847" y="22011"/>
                  </a:lnTo>
                  <a:lnTo>
                    <a:pt x="8513" y="21962"/>
                  </a:lnTo>
                  <a:lnTo>
                    <a:pt x="9969" y="21962"/>
                  </a:lnTo>
                  <a:lnTo>
                    <a:pt x="10660" y="21987"/>
                  </a:lnTo>
                  <a:lnTo>
                    <a:pt x="10907" y="21987"/>
                  </a:lnTo>
                  <a:lnTo>
                    <a:pt x="11302" y="21962"/>
                  </a:lnTo>
                  <a:lnTo>
                    <a:pt x="11672" y="21913"/>
                  </a:lnTo>
                  <a:lnTo>
                    <a:pt x="13399" y="21839"/>
                  </a:lnTo>
                  <a:lnTo>
                    <a:pt x="15102" y="21789"/>
                  </a:lnTo>
                  <a:lnTo>
                    <a:pt x="15447" y="21765"/>
                  </a:lnTo>
                  <a:lnTo>
                    <a:pt x="15793" y="21740"/>
                  </a:lnTo>
                  <a:lnTo>
                    <a:pt x="16484" y="21691"/>
                  </a:lnTo>
                  <a:lnTo>
                    <a:pt x="16829" y="21691"/>
                  </a:lnTo>
                  <a:lnTo>
                    <a:pt x="17150" y="21715"/>
                  </a:lnTo>
                  <a:lnTo>
                    <a:pt x="17446" y="21765"/>
                  </a:lnTo>
                  <a:lnTo>
                    <a:pt x="17594" y="21814"/>
                  </a:lnTo>
                  <a:lnTo>
                    <a:pt x="17717" y="21888"/>
                  </a:lnTo>
                  <a:lnTo>
                    <a:pt x="17841" y="21814"/>
                  </a:lnTo>
                  <a:lnTo>
                    <a:pt x="17767" y="21296"/>
                  </a:lnTo>
                  <a:lnTo>
                    <a:pt x="17841" y="21197"/>
                  </a:lnTo>
                  <a:lnTo>
                    <a:pt x="17940" y="21098"/>
                  </a:lnTo>
                  <a:lnTo>
                    <a:pt x="18063" y="20852"/>
                  </a:lnTo>
                  <a:lnTo>
                    <a:pt x="18137" y="20556"/>
                  </a:lnTo>
                  <a:lnTo>
                    <a:pt x="18186" y="20210"/>
                  </a:lnTo>
                  <a:lnTo>
                    <a:pt x="18211" y="19939"/>
                  </a:lnTo>
                  <a:lnTo>
                    <a:pt x="18211" y="19642"/>
                  </a:lnTo>
                  <a:lnTo>
                    <a:pt x="18063" y="19568"/>
                  </a:lnTo>
                  <a:lnTo>
                    <a:pt x="17940" y="19470"/>
                  </a:lnTo>
                  <a:lnTo>
                    <a:pt x="17866" y="19371"/>
                  </a:lnTo>
                  <a:lnTo>
                    <a:pt x="17816" y="19248"/>
                  </a:lnTo>
                  <a:lnTo>
                    <a:pt x="17792" y="19124"/>
                  </a:lnTo>
                  <a:lnTo>
                    <a:pt x="17767" y="18976"/>
                  </a:lnTo>
                  <a:lnTo>
                    <a:pt x="17742" y="18680"/>
                  </a:lnTo>
                  <a:lnTo>
                    <a:pt x="17569" y="18532"/>
                  </a:lnTo>
                  <a:lnTo>
                    <a:pt x="17446" y="18384"/>
                  </a:lnTo>
                  <a:lnTo>
                    <a:pt x="17372" y="18236"/>
                  </a:lnTo>
                  <a:lnTo>
                    <a:pt x="17323" y="18113"/>
                  </a:lnTo>
                  <a:lnTo>
                    <a:pt x="17298" y="17989"/>
                  </a:lnTo>
                  <a:lnTo>
                    <a:pt x="17323" y="17866"/>
                  </a:lnTo>
                  <a:lnTo>
                    <a:pt x="17347" y="17767"/>
                  </a:lnTo>
                  <a:lnTo>
                    <a:pt x="17397" y="17668"/>
                  </a:lnTo>
                  <a:lnTo>
                    <a:pt x="17545" y="17496"/>
                  </a:lnTo>
                  <a:lnTo>
                    <a:pt x="17742" y="17323"/>
                  </a:lnTo>
                  <a:lnTo>
                    <a:pt x="17940" y="17150"/>
                  </a:lnTo>
                  <a:lnTo>
                    <a:pt x="18162" y="17002"/>
                  </a:lnTo>
                  <a:lnTo>
                    <a:pt x="18408" y="16681"/>
                  </a:lnTo>
                  <a:lnTo>
                    <a:pt x="18334" y="16558"/>
                  </a:lnTo>
                  <a:lnTo>
                    <a:pt x="18310" y="16435"/>
                  </a:lnTo>
                  <a:lnTo>
                    <a:pt x="18260" y="16188"/>
                  </a:lnTo>
                  <a:lnTo>
                    <a:pt x="18260" y="16040"/>
                  </a:lnTo>
                  <a:lnTo>
                    <a:pt x="18310" y="15867"/>
                  </a:lnTo>
                  <a:lnTo>
                    <a:pt x="18359" y="15694"/>
                  </a:lnTo>
                  <a:lnTo>
                    <a:pt x="18458" y="15522"/>
                  </a:lnTo>
                  <a:lnTo>
                    <a:pt x="18655" y="15176"/>
                  </a:lnTo>
                  <a:lnTo>
                    <a:pt x="18754" y="15003"/>
                  </a:lnTo>
                  <a:lnTo>
                    <a:pt x="18828" y="14831"/>
                  </a:lnTo>
                  <a:lnTo>
                    <a:pt x="18902" y="14633"/>
                  </a:lnTo>
                  <a:lnTo>
                    <a:pt x="18927" y="14460"/>
                  </a:lnTo>
                  <a:lnTo>
                    <a:pt x="19050" y="13918"/>
                  </a:lnTo>
                  <a:lnTo>
                    <a:pt x="19124" y="13646"/>
                  </a:lnTo>
                  <a:lnTo>
                    <a:pt x="19223" y="13399"/>
                  </a:lnTo>
                  <a:lnTo>
                    <a:pt x="19346" y="13177"/>
                  </a:lnTo>
                  <a:lnTo>
                    <a:pt x="19445" y="13079"/>
                  </a:lnTo>
                  <a:lnTo>
                    <a:pt x="19544" y="12980"/>
                  </a:lnTo>
                  <a:lnTo>
                    <a:pt x="19667" y="12906"/>
                  </a:lnTo>
                  <a:lnTo>
                    <a:pt x="19790" y="12857"/>
                  </a:lnTo>
                  <a:lnTo>
                    <a:pt x="19938" y="12783"/>
                  </a:lnTo>
                  <a:lnTo>
                    <a:pt x="20111" y="12758"/>
                  </a:lnTo>
                  <a:lnTo>
                    <a:pt x="20580" y="12289"/>
                  </a:lnTo>
                  <a:lnTo>
                    <a:pt x="20605" y="12018"/>
                  </a:lnTo>
                  <a:lnTo>
                    <a:pt x="20605" y="11746"/>
                  </a:lnTo>
                  <a:lnTo>
                    <a:pt x="20580" y="11450"/>
                  </a:lnTo>
                  <a:lnTo>
                    <a:pt x="20580" y="11179"/>
                  </a:lnTo>
                  <a:lnTo>
                    <a:pt x="20605" y="10882"/>
                  </a:lnTo>
                  <a:lnTo>
                    <a:pt x="20629" y="10759"/>
                  </a:lnTo>
                  <a:lnTo>
                    <a:pt x="20679" y="10636"/>
                  </a:lnTo>
                  <a:lnTo>
                    <a:pt x="20728" y="10512"/>
                  </a:lnTo>
                  <a:lnTo>
                    <a:pt x="20827" y="10389"/>
                  </a:lnTo>
                  <a:lnTo>
                    <a:pt x="20925" y="10266"/>
                  </a:lnTo>
                  <a:lnTo>
                    <a:pt x="21049" y="10142"/>
                  </a:lnTo>
                  <a:lnTo>
                    <a:pt x="21493" y="9575"/>
                  </a:lnTo>
                  <a:lnTo>
                    <a:pt x="21912" y="8982"/>
                  </a:lnTo>
                  <a:lnTo>
                    <a:pt x="22135" y="8908"/>
                  </a:lnTo>
                  <a:lnTo>
                    <a:pt x="22381" y="8834"/>
                  </a:lnTo>
                  <a:lnTo>
                    <a:pt x="22283" y="8662"/>
                  </a:lnTo>
                  <a:lnTo>
                    <a:pt x="22209" y="8489"/>
                  </a:lnTo>
                  <a:lnTo>
                    <a:pt x="22381" y="8143"/>
                  </a:lnTo>
                  <a:lnTo>
                    <a:pt x="22406" y="7798"/>
                  </a:lnTo>
                  <a:lnTo>
                    <a:pt x="22431" y="7428"/>
                  </a:lnTo>
                  <a:lnTo>
                    <a:pt x="22431" y="7058"/>
                  </a:lnTo>
                  <a:lnTo>
                    <a:pt x="22381" y="6688"/>
                  </a:lnTo>
                  <a:lnTo>
                    <a:pt x="22357" y="6465"/>
                  </a:lnTo>
                  <a:lnTo>
                    <a:pt x="22357" y="6268"/>
                  </a:lnTo>
                  <a:lnTo>
                    <a:pt x="22381" y="6169"/>
                  </a:lnTo>
                  <a:lnTo>
                    <a:pt x="22406" y="6071"/>
                  </a:lnTo>
                  <a:lnTo>
                    <a:pt x="22455" y="5972"/>
                  </a:lnTo>
                  <a:lnTo>
                    <a:pt x="22529" y="5898"/>
                  </a:lnTo>
                  <a:lnTo>
                    <a:pt x="22702" y="5700"/>
                  </a:lnTo>
                  <a:lnTo>
                    <a:pt x="22899" y="5528"/>
                  </a:lnTo>
                  <a:lnTo>
                    <a:pt x="23072" y="5355"/>
                  </a:lnTo>
                  <a:lnTo>
                    <a:pt x="23146" y="5256"/>
                  </a:lnTo>
                  <a:lnTo>
                    <a:pt x="23220" y="5133"/>
                  </a:lnTo>
                  <a:lnTo>
                    <a:pt x="23393" y="4763"/>
                  </a:lnTo>
                  <a:lnTo>
                    <a:pt x="23566" y="4417"/>
                  </a:lnTo>
                  <a:lnTo>
                    <a:pt x="23738" y="4097"/>
                  </a:lnTo>
                  <a:lnTo>
                    <a:pt x="23887" y="3776"/>
                  </a:lnTo>
                  <a:lnTo>
                    <a:pt x="24010" y="3455"/>
                  </a:lnTo>
                  <a:lnTo>
                    <a:pt x="24109" y="3109"/>
                  </a:lnTo>
                  <a:lnTo>
                    <a:pt x="24035" y="2986"/>
                  </a:lnTo>
                  <a:lnTo>
                    <a:pt x="23936" y="2887"/>
                  </a:lnTo>
                  <a:lnTo>
                    <a:pt x="23961" y="2789"/>
                  </a:lnTo>
                  <a:lnTo>
                    <a:pt x="23961" y="2789"/>
                  </a:lnTo>
                  <a:lnTo>
                    <a:pt x="23837" y="2863"/>
                  </a:lnTo>
                  <a:lnTo>
                    <a:pt x="23714" y="2838"/>
                  </a:lnTo>
                  <a:lnTo>
                    <a:pt x="23590" y="2813"/>
                  </a:lnTo>
                  <a:lnTo>
                    <a:pt x="23245" y="2863"/>
                  </a:lnTo>
                  <a:lnTo>
                    <a:pt x="22825" y="2912"/>
                  </a:lnTo>
                  <a:lnTo>
                    <a:pt x="22406" y="2961"/>
                  </a:lnTo>
                  <a:lnTo>
                    <a:pt x="21542" y="3035"/>
                  </a:lnTo>
                  <a:lnTo>
                    <a:pt x="21271" y="2887"/>
                  </a:lnTo>
                  <a:lnTo>
                    <a:pt x="20999" y="2690"/>
                  </a:lnTo>
                  <a:lnTo>
                    <a:pt x="20925" y="2616"/>
                  </a:lnTo>
                  <a:lnTo>
                    <a:pt x="20876" y="2493"/>
                  </a:lnTo>
                  <a:lnTo>
                    <a:pt x="20901" y="2394"/>
                  </a:lnTo>
                  <a:lnTo>
                    <a:pt x="20975" y="2320"/>
                  </a:lnTo>
                  <a:lnTo>
                    <a:pt x="21098" y="2295"/>
                  </a:lnTo>
                  <a:lnTo>
                    <a:pt x="21271" y="2320"/>
                  </a:lnTo>
                  <a:lnTo>
                    <a:pt x="21246" y="2246"/>
                  </a:lnTo>
                  <a:lnTo>
                    <a:pt x="21246" y="2172"/>
                  </a:lnTo>
                  <a:lnTo>
                    <a:pt x="21271" y="2122"/>
                  </a:lnTo>
                  <a:lnTo>
                    <a:pt x="21296" y="2098"/>
                  </a:lnTo>
                  <a:lnTo>
                    <a:pt x="21394" y="2073"/>
                  </a:lnTo>
                  <a:lnTo>
                    <a:pt x="21518" y="2098"/>
                  </a:lnTo>
                  <a:lnTo>
                    <a:pt x="21567" y="1950"/>
                  </a:lnTo>
                  <a:lnTo>
                    <a:pt x="21616" y="1826"/>
                  </a:lnTo>
                  <a:lnTo>
                    <a:pt x="21690" y="1728"/>
                  </a:lnTo>
                  <a:lnTo>
                    <a:pt x="21789" y="1654"/>
                  </a:lnTo>
                  <a:lnTo>
                    <a:pt x="22011" y="1506"/>
                  </a:lnTo>
                  <a:lnTo>
                    <a:pt x="22233" y="1382"/>
                  </a:lnTo>
                  <a:lnTo>
                    <a:pt x="22258" y="1234"/>
                  </a:lnTo>
                  <a:lnTo>
                    <a:pt x="22258" y="1086"/>
                  </a:lnTo>
                  <a:lnTo>
                    <a:pt x="22233" y="938"/>
                  </a:lnTo>
                  <a:lnTo>
                    <a:pt x="22184" y="790"/>
                  </a:lnTo>
                  <a:lnTo>
                    <a:pt x="22085" y="518"/>
                  </a:lnTo>
                  <a:lnTo>
                    <a:pt x="21986" y="222"/>
                  </a:lnTo>
                  <a:lnTo>
                    <a:pt x="21740" y="74"/>
                  </a:lnTo>
                  <a:lnTo>
                    <a:pt x="21616" y="25"/>
                  </a:lnTo>
                  <a:lnTo>
                    <a:pt x="2149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5106443" y="2579184"/>
              <a:ext cx="665264" cy="230571"/>
            </a:xfrm>
            <a:custGeom>
              <a:rect b="b" l="l" r="r" t="t"/>
              <a:pathLst>
                <a:path extrusionOk="0" h="13573" w="39162">
                  <a:moveTo>
                    <a:pt x="38742" y="0"/>
                  </a:moveTo>
                  <a:lnTo>
                    <a:pt x="38643" y="25"/>
                  </a:lnTo>
                  <a:lnTo>
                    <a:pt x="38520" y="49"/>
                  </a:lnTo>
                  <a:lnTo>
                    <a:pt x="38298" y="99"/>
                  </a:lnTo>
                  <a:lnTo>
                    <a:pt x="38174" y="148"/>
                  </a:lnTo>
                  <a:lnTo>
                    <a:pt x="38076" y="148"/>
                  </a:lnTo>
                  <a:lnTo>
                    <a:pt x="37385" y="198"/>
                  </a:lnTo>
                  <a:lnTo>
                    <a:pt x="36669" y="247"/>
                  </a:lnTo>
                  <a:lnTo>
                    <a:pt x="35287" y="420"/>
                  </a:lnTo>
                  <a:lnTo>
                    <a:pt x="33881" y="617"/>
                  </a:lnTo>
                  <a:lnTo>
                    <a:pt x="32499" y="814"/>
                  </a:lnTo>
                  <a:lnTo>
                    <a:pt x="32400" y="740"/>
                  </a:lnTo>
                  <a:lnTo>
                    <a:pt x="32302" y="666"/>
                  </a:lnTo>
                  <a:lnTo>
                    <a:pt x="31857" y="839"/>
                  </a:lnTo>
                  <a:lnTo>
                    <a:pt x="31413" y="987"/>
                  </a:lnTo>
                  <a:lnTo>
                    <a:pt x="29538" y="1283"/>
                  </a:lnTo>
                  <a:lnTo>
                    <a:pt x="28625" y="1407"/>
                  </a:lnTo>
                  <a:lnTo>
                    <a:pt x="27687" y="1505"/>
                  </a:lnTo>
                  <a:lnTo>
                    <a:pt x="23319" y="1900"/>
                  </a:lnTo>
                  <a:lnTo>
                    <a:pt x="18976" y="2270"/>
                  </a:lnTo>
                  <a:lnTo>
                    <a:pt x="15448" y="2542"/>
                  </a:lnTo>
                  <a:lnTo>
                    <a:pt x="14954" y="2665"/>
                  </a:lnTo>
                  <a:lnTo>
                    <a:pt x="14436" y="2739"/>
                  </a:lnTo>
                  <a:lnTo>
                    <a:pt x="13943" y="2789"/>
                  </a:lnTo>
                  <a:lnTo>
                    <a:pt x="13424" y="2838"/>
                  </a:lnTo>
                  <a:lnTo>
                    <a:pt x="12413" y="2912"/>
                  </a:lnTo>
                  <a:lnTo>
                    <a:pt x="11401" y="2986"/>
                  </a:lnTo>
                  <a:lnTo>
                    <a:pt x="11253" y="2937"/>
                  </a:lnTo>
                  <a:lnTo>
                    <a:pt x="11129" y="2887"/>
                  </a:lnTo>
                  <a:lnTo>
                    <a:pt x="10858" y="2887"/>
                  </a:lnTo>
                  <a:lnTo>
                    <a:pt x="10685" y="2912"/>
                  </a:lnTo>
                  <a:lnTo>
                    <a:pt x="10513" y="2961"/>
                  </a:lnTo>
                  <a:lnTo>
                    <a:pt x="10340" y="3035"/>
                  </a:lnTo>
                  <a:lnTo>
                    <a:pt x="10192" y="3134"/>
                  </a:lnTo>
                  <a:lnTo>
                    <a:pt x="9871" y="3356"/>
                  </a:lnTo>
                  <a:lnTo>
                    <a:pt x="9550" y="3553"/>
                  </a:lnTo>
                  <a:lnTo>
                    <a:pt x="9476" y="3677"/>
                  </a:lnTo>
                  <a:lnTo>
                    <a:pt x="9402" y="3751"/>
                  </a:lnTo>
                  <a:lnTo>
                    <a:pt x="9328" y="3825"/>
                  </a:lnTo>
                  <a:lnTo>
                    <a:pt x="9254" y="3874"/>
                  </a:lnTo>
                  <a:lnTo>
                    <a:pt x="9057" y="3948"/>
                  </a:lnTo>
                  <a:lnTo>
                    <a:pt x="8859" y="3973"/>
                  </a:lnTo>
                  <a:lnTo>
                    <a:pt x="8662" y="3973"/>
                  </a:lnTo>
                  <a:lnTo>
                    <a:pt x="8464" y="3948"/>
                  </a:lnTo>
                  <a:lnTo>
                    <a:pt x="8267" y="3948"/>
                  </a:lnTo>
                  <a:lnTo>
                    <a:pt x="8070" y="3973"/>
                  </a:lnTo>
                  <a:lnTo>
                    <a:pt x="7527" y="4047"/>
                  </a:lnTo>
                  <a:lnTo>
                    <a:pt x="6935" y="4096"/>
                  </a:lnTo>
                  <a:lnTo>
                    <a:pt x="5799" y="4170"/>
                  </a:lnTo>
                  <a:lnTo>
                    <a:pt x="5232" y="4195"/>
                  </a:lnTo>
                  <a:lnTo>
                    <a:pt x="4664" y="4269"/>
                  </a:lnTo>
                  <a:lnTo>
                    <a:pt x="4097" y="4343"/>
                  </a:lnTo>
                  <a:lnTo>
                    <a:pt x="3554" y="4491"/>
                  </a:lnTo>
                  <a:lnTo>
                    <a:pt x="3455" y="4417"/>
                  </a:lnTo>
                  <a:lnTo>
                    <a:pt x="3381" y="4343"/>
                  </a:lnTo>
                  <a:lnTo>
                    <a:pt x="3356" y="4541"/>
                  </a:lnTo>
                  <a:lnTo>
                    <a:pt x="2888" y="4713"/>
                  </a:lnTo>
                  <a:lnTo>
                    <a:pt x="2888" y="4837"/>
                  </a:lnTo>
                  <a:lnTo>
                    <a:pt x="2838" y="4985"/>
                  </a:lnTo>
                  <a:lnTo>
                    <a:pt x="2764" y="5083"/>
                  </a:lnTo>
                  <a:lnTo>
                    <a:pt x="2715" y="5133"/>
                  </a:lnTo>
                  <a:lnTo>
                    <a:pt x="2666" y="5182"/>
                  </a:lnTo>
                  <a:lnTo>
                    <a:pt x="2518" y="5972"/>
                  </a:lnTo>
                  <a:lnTo>
                    <a:pt x="2394" y="6761"/>
                  </a:lnTo>
                  <a:lnTo>
                    <a:pt x="2345" y="6934"/>
                  </a:lnTo>
                  <a:lnTo>
                    <a:pt x="2221" y="7107"/>
                  </a:lnTo>
                  <a:lnTo>
                    <a:pt x="2073" y="7255"/>
                  </a:lnTo>
                  <a:lnTo>
                    <a:pt x="1925" y="7378"/>
                  </a:lnTo>
                  <a:lnTo>
                    <a:pt x="1753" y="7502"/>
                  </a:lnTo>
                  <a:lnTo>
                    <a:pt x="1728" y="7600"/>
                  </a:lnTo>
                  <a:lnTo>
                    <a:pt x="1827" y="7699"/>
                  </a:lnTo>
                  <a:lnTo>
                    <a:pt x="1901" y="7822"/>
                  </a:lnTo>
                  <a:lnTo>
                    <a:pt x="1802" y="8168"/>
                  </a:lnTo>
                  <a:lnTo>
                    <a:pt x="1679" y="8489"/>
                  </a:lnTo>
                  <a:lnTo>
                    <a:pt x="1530" y="8810"/>
                  </a:lnTo>
                  <a:lnTo>
                    <a:pt x="1358" y="9130"/>
                  </a:lnTo>
                  <a:lnTo>
                    <a:pt x="1185" y="9476"/>
                  </a:lnTo>
                  <a:lnTo>
                    <a:pt x="1012" y="9846"/>
                  </a:lnTo>
                  <a:lnTo>
                    <a:pt x="938" y="9969"/>
                  </a:lnTo>
                  <a:lnTo>
                    <a:pt x="864" y="10068"/>
                  </a:lnTo>
                  <a:lnTo>
                    <a:pt x="691" y="10241"/>
                  </a:lnTo>
                  <a:lnTo>
                    <a:pt x="494" y="10413"/>
                  </a:lnTo>
                  <a:lnTo>
                    <a:pt x="321" y="10611"/>
                  </a:lnTo>
                  <a:lnTo>
                    <a:pt x="247" y="10685"/>
                  </a:lnTo>
                  <a:lnTo>
                    <a:pt x="198" y="10784"/>
                  </a:lnTo>
                  <a:lnTo>
                    <a:pt x="173" y="10882"/>
                  </a:lnTo>
                  <a:lnTo>
                    <a:pt x="149" y="10981"/>
                  </a:lnTo>
                  <a:lnTo>
                    <a:pt x="149" y="11178"/>
                  </a:lnTo>
                  <a:lnTo>
                    <a:pt x="173" y="11401"/>
                  </a:lnTo>
                  <a:lnTo>
                    <a:pt x="223" y="11771"/>
                  </a:lnTo>
                  <a:lnTo>
                    <a:pt x="223" y="12141"/>
                  </a:lnTo>
                  <a:lnTo>
                    <a:pt x="198" y="12511"/>
                  </a:lnTo>
                  <a:lnTo>
                    <a:pt x="173" y="12856"/>
                  </a:lnTo>
                  <a:lnTo>
                    <a:pt x="1" y="13202"/>
                  </a:lnTo>
                  <a:lnTo>
                    <a:pt x="75" y="13375"/>
                  </a:lnTo>
                  <a:lnTo>
                    <a:pt x="173" y="13547"/>
                  </a:lnTo>
                  <a:lnTo>
                    <a:pt x="469" y="13473"/>
                  </a:lnTo>
                  <a:lnTo>
                    <a:pt x="741" y="13424"/>
                  </a:lnTo>
                  <a:lnTo>
                    <a:pt x="988" y="13498"/>
                  </a:lnTo>
                  <a:lnTo>
                    <a:pt x="1259" y="13547"/>
                  </a:lnTo>
                  <a:lnTo>
                    <a:pt x="1555" y="13572"/>
                  </a:lnTo>
                  <a:lnTo>
                    <a:pt x="1851" y="13572"/>
                  </a:lnTo>
                  <a:lnTo>
                    <a:pt x="2493" y="13523"/>
                  </a:lnTo>
                  <a:lnTo>
                    <a:pt x="3110" y="13449"/>
                  </a:lnTo>
                  <a:lnTo>
                    <a:pt x="10167" y="12930"/>
                  </a:lnTo>
                  <a:lnTo>
                    <a:pt x="10315" y="13029"/>
                  </a:lnTo>
                  <a:lnTo>
                    <a:pt x="10463" y="12906"/>
                  </a:lnTo>
                  <a:lnTo>
                    <a:pt x="13474" y="12659"/>
                  </a:lnTo>
                  <a:lnTo>
                    <a:pt x="16484" y="12388"/>
                  </a:lnTo>
                  <a:lnTo>
                    <a:pt x="19495" y="12091"/>
                  </a:lnTo>
                  <a:lnTo>
                    <a:pt x="22480" y="11795"/>
                  </a:lnTo>
                  <a:lnTo>
                    <a:pt x="22604" y="11845"/>
                  </a:lnTo>
                  <a:lnTo>
                    <a:pt x="22703" y="11894"/>
                  </a:lnTo>
                  <a:lnTo>
                    <a:pt x="22801" y="11820"/>
                  </a:lnTo>
                  <a:lnTo>
                    <a:pt x="22875" y="11746"/>
                  </a:lnTo>
                  <a:lnTo>
                    <a:pt x="24603" y="11549"/>
                  </a:lnTo>
                  <a:lnTo>
                    <a:pt x="26330" y="11326"/>
                  </a:lnTo>
                  <a:lnTo>
                    <a:pt x="26577" y="11277"/>
                  </a:lnTo>
                  <a:lnTo>
                    <a:pt x="26799" y="11203"/>
                  </a:lnTo>
                  <a:lnTo>
                    <a:pt x="26972" y="11129"/>
                  </a:lnTo>
                  <a:lnTo>
                    <a:pt x="27144" y="11030"/>
                  </a:lnTo>
                  <a:lnTo>
                    <a:pt x="27564" y="10981"/>
                  </a:lnTo>
                  <a:lnTo>
                    <a:pt x="27514" y="10858"/>
                  </a:lnTo>
                  <a:lnTo>
                    <a:pt x="27440" y="10734"/>
                  </a:lnTo>
                  <a:lnTo>
                    <a:pt x="27662" y="10413"/>
                  </a:lnTo>
                  <a:lnTo>
                    <a:pt x="27835" y="10068"/>
                  </a:lnTo>
                  <a:lnTo>
                    <a:pt x="27983" y="9969"/>
                  </a:lnTo>
                  <a:lnTo>
                    <a:pt x="28131" y="9871"/>
                  </a:lnTo>
                  <a:lnTo>
                    <a:pt x="28378" y="9624"/>
                  </a:lnTo>
                  <a:lnTo>
                    <a:pt x="28403" y="9624"/>
                  </a:lnTo>
                  <a:lnTo>
                    <a:pt x="28427" y="9599"/>
                  </a:lnTo>
                  <a:lnTo>
                    <a:pt x="28526" y="9550"/>
                  </a:lnTo>
                  <a:lnTo>
                    <a:pt x="28600" y="9500"/>
                  </a:lnTo>
                  <a:lnTo>
                    <a:pt x="28650" y="9476"/>
                  </a:lnTo>
                  <a:lnTo>
                    <a:pt x="28798" y="9451"/>
                  </a:lnTo>
                  <a:lnTo>
                    <a:pt x="28822" y="9229"/>
                  </a:lnTo>
                  <a:lnTo>
                    <a:pt x="28773" y="9032"/>
                  </a:lnTo>
                  <a:lnTo>
                    <a:pt x="28724" y="8834"/>
                  </a:lnTo>
                  <a:lnTo>
                    <a:pt x="28724" y="8735"/>
                  </a:lnTo>
                  <a:lnTo>
                    <a:pt x="28748" y="8637"/>
                  </a:lnTo>
                  <a:lnTo>
                    <a:pt x="28798" y="8563"/>
                  </a:lnTo>
                  <a:lnTo>
                    <a:pt x="28921" y="8464"/>
                  </a:lnTo>
                  <a:lnTo>
                    <a:pt x="28921" y="8341"/>
                  </a:lnTo>
                  <a:lnTo>
                    <a:pt x="28946" y="8217"/>
                  </a:lnTo>
                  <a:lnTo>
                    <a:pt x="28995" y="8094"/>
                  </a:lnTo>
                  <a:lnTo>
                    <a:pt x="29044" y="8020"/>
                  </a:lnTo>
                  <a:lnTo>
                    <a:pt x="29168" y="7847"/>
                  </a:lnTo>
                  <a:lnTo>
                    <a:pt x="29340" y="7724"/>
                  </a:lnTo>
                  <a:lnTo>
                    <a:pt x="29513" y="7625"/>
                  </a:lnTo>
                  <a:lnTo>
                    <a:pt x="29735" y="7551"/>
                  </a:lnTo>
                  <a:lnTo>
                    <a:pt x="30130" y="7378"/>
                  </a:lnTo>
                  <a:lnTo>
                    <a:pt x="30525" y="7230"/>
                  </a:lnTo>
                  <a:lnTo>
                    <a:pt x="30944" y="7082"/>
                  </a:lnTo>
                  <a:lnTo>
                    <a:pt x="31783" y="6811"/>
                  </a:lnTo>
                  <a:lnTo>
                    <a:pt x="32005" y="6589"/>
                  </a:lnTo>
                  <a:lnTo>
                    <a:pt x="32079" y="6465"/>
                  </a:lnTo>
                  <a:lnTo>
                    <a:pt x="32178" y="6367"/>
                  </a:lnTo>
                  <a:lnTo>
                    <a:pt x="32252" y="6317"/>
                  </a:lnTo>
                  <a:lnTo>
                    <a:pt x="32400" y="6317"/>
                  </a:lnTo>
                  <a:lnTo>
                    <a:pt x="32474" y="6342"/>
                  </a:lnTo>
                  <a:lnTo>
                    <a:pt x="32548" y="6194"/>
                  </a:lnTo>
                  <a:lnTo>
                    <a:pt x="32647" y="6070"/>
                  </a:lnTo>
                  <a:lnTo>
                    <a:pt x="32746" y="5996"/>
                  </a:lnTo>
                  <a:lnTo>
                    <a:pt x="32869" y="5922"/>
                  </a:lnTo>
                  <a:lnTo>
                    <a:pt x="32993" y="5898"/>
                  </a:lnTo>
                  <a:lnTo>
                    <a:pt x="33116" y="5873"/>
                  </a:lnTo>
                  <a:lnTo>
                    <a:pt x="33264" y="5848"/>
                  </a:lnTo>
                  <a:lnTo>
                    <a:pt x="33412" y="5848"/>
                  </a:lnTo>
                  <a:lnTo>
                    <a:pt x="33412" y="5700"/>
                  </a:lnTo>
                  <a:lnTo>
                    <a:pt x="33437" y="5577"/>
                  </a:lnTo>
                  <a:lnTo>
                    <a:pt x="33486" y="5454"/>
                  </a:lnTo>
                  <a:lnTo>
                    <a:pt x="33535" y="5330"/>
                  </a:lnTo>
                  <a:lnTo>
                    <a:pt x="33708" y="5133"/>
                  </a:lnTo>
                  <a:lnTo>
                    <a:pt x="33881" y="4935"/>
                  </a:lnTo>
                  <a:lnTo>
                    <a:pt x="33930" y="4837"/>
                  </a:lnTo>
                  <a:lnTo>
                    <a:pt x="33955" y="4763"/>
                  </a:lnTo>
                  <a:lnTo>
                    <a:pt x="34004" y="4713"/>
                  </a:lnTo>
                  <a:lnTo>
                    <a:pt x="34078" y="4689"/>
                  </a:lnTo>
                  <a:lnTo>
                    <a:pt x="34202" y="4664"/>
                  </a:lnTo>
                  <a:lnTo>
                    <a:pt x="34374" y="4664"/>
                  </a:lnTo>
                  <a:lnTo>
                    <a:pt x="34424" y="4516"/>
                  </a:lnTo>
                  <a:lnTo>
                    <a:pt x="34473" y="4392"/>
                  </a:lnTo>
                  <a:lnTo>
                    <a:pt x="34547" y="4294"/>
                  </a:lnTo>
                  <a:lnTo>
                    <a:pt x="34646" y="4195"/>
                  </a:lnTo>
                  <a:lnTo>
                    <a:pt x="34745" y="4146"/>
                  </a:lnTo>
                  <a:lnTo>
                    <a:pt x="34843" y="4096"/>
                  </a:lnTo>
                  <a:lnTo>
                    <a:pt x="35090" y="4022"/>
                  </a:lnTo>
                  <a:lnTo>
                    <a:pt x="35583" y="3924"/>
                  </a:lnTo>
                  <a:lnTo>
                    <a:pt x="35830" y="3850"/>
                  </a:lnTo>
                  <a:lnTo>
                    <a:pt x="35929" y="3800"/>
                  </a:lnTo>
                  <a:lnTo>
                    <a:pt x="36028" y="3751"/>
                  </a:lnTo>
                  <a:lnTo>
                    <a:pt x="36102" y="3603"/>
                  </a:lnTo>
                  <a:lnTo>
                    <a:pt x="36200" y="3504"/>
                  </a:lnTo>
                  <a:lnTo>
                    <a:pt x="36250" y="3479"/>
                  </a:lnTo>
                  <a:lnTo>
                    <a:pt x="36324" y="3455"/>
                  </a:lnTo>
                  <a:lnTo>
                    <a:pt x="36398" y="3455"/>
                  </a:lnTo>
                  <a:lnTo>
                    <a:pt x="36497" y="3479"/>
                  </a:lnTo>
                  <a:lnTo>
                    <a:pt x="36472" y="3405"/>
                  </a:lnTo>
                  <a:lnTo>
                    <a:pt x="36472" y="3356"/>
                  </a:lnTo>
                  <a:lnTo>
                    <a:pt x="36497" y="3331"/>
                  </a:lnTo>
                  <a:lnTo>
                    <a:pt x="36546" y="3307"/>
                  </a:lnTo>
                  <a:lnTo>
                    <a:pt x="36645" y="3282"/>
                  </a:lnTo>
                  <a:lnTo>
                    <a:pt x="36743" y="3257"/>
                  </a:lnTo>
                  <a:lnTo>
                    <a:pt x="36793" y="3183"/>
                  </a:lnTo>
                  <a:lnTo>
                    <a:pt x="36867" y="3134"/>
                  </a:lnTo>
                  <a:lnTo>
                    <a:pt x="37015" y="3060"/>
                  </a:lnTo>
                  <a:lnTo>
                    <a:pt x="37163" y="3035"/>
                  </a:lnTo>
                  <a:lnTo>
                    <a:pt x="37336" y="3011"/>
                  </a:lnTo>
                  <a:lnTo>
                    <a:pt x="37484" y="3011"/>
                  </a:lnTo>
                  <a:lnTo>
                    <a:pt x="37656" y="2986"/>
                  </a:lnTo>
                  <a:lnTo>
                    <a:pt x="37804" y="2912"/>
                  </a:lnTo>
                  <a:lnTo>
                    <a:pt x="37854" y="2863"/>
                  </a:lnTo>
                  <a:lnTo>
                    <a:pt x="37928" y="2813"/>
                  </a:lnTo>
                  <a:lnTo>
                    <a:pt x="37928" y="2665"/>
                  </a:lnTo>
                  <a:lnTo>
                    <a:pt x="37952" y="2517"/>
                  </a:lnTo>
                  <a:lnTo>
                    <a:pt x="37977" y="2443"/>
                  </a:lnTo>
                  <a:lnTo>
                    <a:pt x="38026" y="2394"/>
                  </a:lnTo>
                  <a:lnTo>
                    <a:pt x="38076" y="2344"/>
                  </a:lnTo>
                  <a:lnTo>
                    <a:pt x="38150" y="2320"/>
                  </a:lnTo>
                  <a:lnTo>
                    <a:pt x="38174" y="2172"/>
                  </a:lnTo>
                  <a:lnTo>
                    <a:pt x="38199" y="2024"/>
                  </a:lnTo>
                  <a:lnTo>
                    <a:pt x="38224" y="1974"/>
                  </a:lnTo>
                  <a:lnTo>
                    <a:pt x="38273" y="1925"/>
                  </a:lnTo>
                  <a:lnTo>
                    <a:pt x="38323" y="1876"/>
                  </a:lnTo>
                  <a:lnTo>
                    <a:pt x="38397" y="1826"/>
                  </a:lnTo>
                  <a:lnTo>
                    <a:pt x="38495" y="1703"/>
                  </a:lnTo>
                  <a:lnTo>
                    <a:pt x="38545" y="1629"/>
                  </a:lnTo>
                  <a:lnTo>
                    <a:pt x="38594" y="1604"/>
                  </a:lnTo>
                  <a:lnTo>
                    <a:pt x="38816" y="1481"/>
                  </a:lnTo>
                  <a:lnTo>
                    <a:pt x="38964" y="1357"/>
                  </a:lnTo>
                  <a:lnTo>
                    <a:pt x="39088" y="1209"/>
                  </a:lnTo>
                  <a:lnTo>
                    <a:pt x="39137" y="1037"/>
                  </a:lnTo>
                  <a:lnTo>
                    <a:pt x="39162" y="864"/>
                  </a:lnTo>
                  <a:lnTo>
                    <a:pt x="39162" y="691"/>
                  </a:lnTo>
                  <a:lnTo>
                    <a:pt x="39112" y="494"/>
                  </a:lnTo>
                  <a:lnTo>
                    <a:pt x="39063" y="321"/>
                  </a:lnTo>
                  <a:lnTo>
                    <a:pt x="39013" y="173"/>
                  </a:lnTo>
                  <a:lnTo>
                    <a:pt x="38939" y="74"/>
                  </a:lnTo>
                  <a:lnTo>
                    <a:pt x="38841" y="25"/>
                  </a:lnTo>
                  <a:lnTo>
                    <a:pt x="38742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455289" y="1701414"/>
              <a:ext cx="573872" cy="470758"/>
            </a:xfrm>
            <a:custGeom>
              <a:rect b="b" l="l" r="r" t="t"/>
              <a:pathLst>
                <a:path extrusionOk="0" h="27712" w="33782">
                  <a:moveTo>
                    <a:pt x="3874" y="0"/>
                  </a:moveTo>
                  <a:lnTo>
                    <a:pt x="3702" y="74"/>
                  </a:lnTo>
                  <a:lnTo>
                    <a:pt x="3554" y="148"/>
                  </a:lnTo>
                  <a:lnTo>
                    <a:pt x="3430" y="272"/>
                  </a:lnTo>
                  <a:lnTo>
                    <a:pt x="3356" y="444"/>
                  </a:lnTo>
                  <a:lnTo>
                    <a:pt x="3282" y="642"/>
                  </a:lnTo>
                  <a:lnTo>
                    <a:pt x="3258" y="864"/>
                  </a:lnTo>
                  <a:lnTo>
                    <a:pt x="3208" y="1308"/>
                  </a:lnTo>
                  <a:lnTo>
                    <a:pt x="3184" y="1752"/>
                  </a:lnTo>
                  <a:lnTo>
                    <a:pt x="3134" y="1974"/>
                  </a:lnTo>
                  <a:lnTo>
                    <a:pt x="3085" y="2196"/>
                  </a:lnTo>
                  <a:lnTo>
                    <a:pt x="3011" y="2418"/>
                  </a:lnTo>
                  <a:lnTo>
                    <a:pt x="2912" y="2616"/>
                  </a:lnTo>
                  <a:lnTo>
                    <a:pt x="2838" y="2517"/>
                  </a:lnTo>
                  <a:lnTo>
                    <a:pt x="2764" y="2986"/>
                  </a:lnTo>
                  <a:lnTo>
                    <a:pt x="2838" y="3307"/>
                  </a:lnTo>
                  <a:lnTo>
                    <a:pt x="2838" y="3455"/>
                  </a:lnTo>
                  <a:lnTo>
                    <a:pt x="2838" y="3628"/>
                  </a:lnTo>
                  <a:lnTo>
                    <a:pt x="1925" y="10315"/>
                  </a:lnTo>
                  <a:lnTo>
                    <a:pt x="1456" y="13671"/>
                  </a:lnTo>
                  <a:lnTo>
                    <a:pt x="1012" y="17027"/>
                  </a:lnTo>
                  <a:lnTo>
                    <a:pt x="938" y="17372"/>
                  </a:lnTo>
                  <a:lnTo>
                    <a:pt x="864" y="17668"/>
                  </a:lnTo>
                  <a:lnTo>
                    <a:pt x="815" y="17792"/>
                  </a:lnTo>
                  <a:lnTo>
                    <a:pt x="741" y="17890"/>
                  </a:lnTo>
                  <a:lnTo>
                    <a:pt x="667" y="17964"/>
                  </a:lnTo>
                  <a:lnTo>
                    <a:pt x="568" y="18039"/>
                  </a:lnTo>
                  <a:lnTo>
                    <a:pt x="543" y="18137"/>
                  </a:lnTo>
                  <a:lnTo>
                    <a:pt x="667" y="18335"/>
                  </a:lnTo>
                  <a:lnTo>
                    <a:pt x="765" y="18532"/>
                  </a:lnTo>
                  <a:lnTo>
                    <a:pt x="839" y="18754"/>
                  </a:lnTo>
                  <a:lnTo>
                    <a:pt x="864" y="18952"/>
                  </a:lnTo>
                  <a:lnTo>
                    <a:pt x="395" y="21123"/>
                  </a:lnTo>
                  <a:lnTo>
                    <a:pt x="173" y="22233"/>
                  </a:lnTo>
                  <a:lnTo>
                    <a:pt x="0" y="23344"/>
                  </a:lnTo>
                  <a:lnTo>
                    <a:pt x="0" y="23369"/>
                  </a:lnTo>
                  <a:lnTo>
                    <a:pt x="0" y="23541"/>
                  </a:lnTo>
                  <a:lnTo>
                    <a:pt x="74" y="23689"/>
                  </a:lnTo>
                  <a:lnTo>
                    <a:pt x="99" y="23739"/>
                  </a:lnTo>
                  <a:lnTo>
                    <a:pt x="173" y="23813"/>
                  </a:lnTo>
                  <a:lnTo>
                    <a:pt x="247" y="23862"/>
                  </a:lnTo>
                  <a:lnTo>
                    <a:pt x="321" y="23936"/>
                  </a:lnTo>
                  <a:lnTo>
                    <a:pt x="494" y="24010"/>
                  </a:lnTo>
                  <a:lnTo>
                    <a:pt x="691" y="24059"/>
                  </a:lnTo>
                  <a:lnTo>
                    <a:pt x="1037" y="24134"/>
                  </a:lnTo>
                  <a:lnTo>
                    <a:pt x="1678" y="24208"/>
                  </a:lnTo>
                  <a:lnTo>
                    <a:pt x="1999" y="24232"/>
                  </a:lnTo>
                  <a:lnTo>
                    <a:pt x="2320" y="24282"/>
                  </a:lnTo>
                  <a:lnTo>
                    <a:pt x="2912" y="24405"/>
                  </a:lnTo>
                  <a:lnTo>
                    <a:pt x="8143" y="25244"/>
                  </a:lnTo>
                  <a:lnTo>
                    <a:pt x="8489" y="25293"/>
                  </a:lnTo>
                  <a:lnTo>
                    <a:pt x="8612" y="25367"/>
                  </a:lnTo>
                  <a:lnTo>
                    <a:pt x="8686" y="25466"/>
                  </a:lnTo>
                  <a:lnTo>
                    <a:pt x="8859" y="25343"/>
                  </a:lnTo>
                  <a:lnTo>
                    <a:pt x="8884" y="25343"/>
                  </a:lnTo>
                  <a:lnTo>
                    <a:pt x="10192" y="25466"/>
                  </a:lnTo>
                  <a:lnTo>
                    <a:pt x="10537" y="25491"/>
                  </a:lnTo>
                  <a:lnTo>
                    <a:pt x="10858" y="25515"/>
                  </a:lnTo>
                  <a:lnTo>
                    <a:pt x="11475" y="25589"/>
                  </a:lnTo>
                  <a:lnTo>
                    <a:pt x="18285" y="26379"/>
                  </a:lnTo>
                  <a:lnTo>
                    <a:pt x="18581" y="26428"/>
                  </a:lnTo>
                  <a:lnTo>
                    <a:pt x="20457" y="26725"/>
                  </a:lnTo>
                  <a:lnTo>
                    <a:pt x="21395" y="26848"/>
                  </a:lnTo>
                  <a:lnTo>
                    <a:pt x="22357" y="26922"/>
                  </a:lnTo>
                  <a:lnTo>
                    <a:pt x="22850" y="26971"/>
                  </a:lnTo>
                  <a:lnTo>
                    <a:pt x="24158" y="27119"/>
                  </a:lnTo>
                  <a:lnTo>
                    <a:pt x="24134" y="27045"/>
                  </a:lnTo>
                  <a:lnTo>
                    <a:pt x="26206" y="27267"/>
                  </a:lnTo>
                  <a:lnTo>
                    <a:pt x="27243" y="27366"/>
                  </a:lnTo>
                  <a:lnTo>
                    <a:pt x="28279" y="27489"/>
                  </a:lnTo>
                  <a:lnTo>
                    <a:pt x="30994" y="27687"/>
                  </a:lnTo>
                  <a:lnTo>
                    <a:pt x="31166" y="27638"/>
                  </a:lnTo>
                  <a:lnTo>
                    <a:pt x="31808" y="27712"/>
                  </a:lnTo>
                  <a:lnTo>
                    <a:pt x="31907" y="27514"/>
                  </a:lnTo>
                  <a:lnTo>
                    <a:pt x="31907" y="27341"/>
                  </a:lnTo>
                  <a:lnTo>
                    <a:pt x="31907" y="27144"/>
                  </a:lnTo>
                  <a:lnTo>
                    <a:pt x="32351" y="21962"/>
                  </a:lnTo>
                  <a:lnTo>
                    <a:pt x="32573" y="19371"/>
                  </a:lnTo>
                  <a:lnTo>
                    <a:pt x="32746" y="16780"/>
                  </a:lnTo>
                  <a:lnTo>
                    <a:pt x="32770" y="16509"/>
                  </a:lnTo>
                  <a:lnTo>
                    <a:pt x="32844" y="16286"/>
                  </a:lnTo>
                  <a:lnTo>
                    <a:pt x="32918" y="16138"/>
                  </a:lnTo>
                  <a:lnTo>
                    <a:pt x="33017" y="16015"/>
                  </a:lnTo>
                  <a:lnTo>
                    <a:pt x="33042" y="15596"/>
                  </a:lnTo>
                  <a:lnTo>
                    <a:pt x="33066" y="15497"/>
                  </a:lnTo>
                  <a:lnTo>
                    <a:pt x="32992" y="15448"/>
                  </a:lnTo>
                  <a:lnTo>
                    <a:pt x="32943" y="15373"/>
                  </a:lnTo>
                  <a:lnTo>
                    <a:pt x="32918" y="15275"/>
                  </a:lnTo>
                  <a:lnTo>
                    <a:pt x="32894" y="15176"/>
                  </a:lnTo>
                  <a:lnTo>
                    <a:pt x="32869" y="14954"/>
                  </a:lnTo>
                  <a:lnTo>
                    <a:pt x="32894" y="14658"/>
                  </a:lnTo>
                  <a:lnTo>
                    <a:pt x="33116" y="12067"/>
                  </a:lnTo>
                  <a:lnTo>
                    <a:pt x="33338" y="9451"/>
                  </a:lnTo>
                  <a:lnTo>
                    <a:pt x="33757" y="4269"/>
                  </a:lnTo>
                  <a:lnTo>
                    <a:pt x="33782" y="3850"/>
                  </a:lnTo>
                  <a:lnTo>
                    <a:pt x="33708" y="3702"/>
                  </a:lnTo>
                  <a:lnTo>
                    <a:pt x="33609" y="3578"/>
                  </a:lnTo>
                  <a:lnTo>
                    <a:pt x="33486" y="3480"/>
                  </a:lnTo>
                  <a:lnTo>
                    <a:pt x="33338" y="3381"/>
                  </a:lnTo>
                  <a:lnTo>
                    <a:pt x="33264" y="3356"/>
                  </a:lnTo>
                  <a:lnTo>
                    <a:pt x="33165" y="3381"/>
                  </a:lnTo>
                  <a:lnTo>
                    <a:pt x="33017" y="3406"/>
                  </a:lnTo>
                  <a:lnTo>
                    <a:pt x="32696" y="3381"/>
                  </a:lnTo>
                  <a:lnTo>
                    <a:pt x="31018" y="3159"/>
                  </a:lnTo>
                  <a:lnTo>
                    <a:pt x="29365" y="2986"/>
                  </a:lnTo>
                  <a:lnTo>
                    <a:pt x="26009" y="2616"/>
                  </a:lnTo>
                  <a:lnTo>
                    <a:pt x="15003" y="1283"/>
                  </a:lnTo>
                  <a:lnTo>
                    <a:pt x="9673" y="666"/>
                  </a:lnTo>
                  <a:lnTo>
                    <a:pt x="434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450261" y="2102570"/>
              <a:ext cx="18448" cy="12588"/>
            </a:xfrm>
            <a:custGeom>
              <a:rect b="b" l="l" r="r" t="t"/>
              <a:pathLst>
                <a:path extrusionOk="0" h="741" w="1086">
                  <a:moveTo>
                    <a:pt x="74" y="0"/>
                  </a:moveTo>
                  <a:lnTo>
                    <a:pt x="0" y="74"/>
                  </a:lnTo>
                  <a:lnTo>
                    <a:pt x="99" y="222"/>
                  </a:lnTo>
                  <a:lnTo>
                    <a:pt x="148" y="247"/>
                  </a:lnTo>
                  <a:lnTo>
                    <a:pt x="222" y="346"/>
                  </a:lnTo>
                  <a:lnTo>
                    <a:pt x="247" y="370"/>
                  </a:lnTo>
                  <a:lnTo>
                    <a:pt x="346" y="444"/>
                  </a:lnTo>
                  <a:lnTo>
                    <a:pt x="370" y="469"/>
                  </a:lnTo>
                  <a:lnTo>
                    <a:pt x="494" y="568"/>
                  </a:lnTo>
                  <a:lnTo>
                    <a:pt x="617" y="617"/>
                  </a:lnTo>
                  <a:lnTo>
                    <a:pt x="666" y="642"/>
                  </a:lnTo>
                  <a:lnTo>
                    <a:pt x="765" y="667"/>
                  </a:lnTo>
                  <a:lnTo>
                    <a:pt x="790" y="691"/>
                  </a:lnTo>
                  <a:lnTo>
                    <a:pt x="913" y="716"/>
                  </a:lnTo>
                  <a:lnTo>
                    <a:pt x="938" y="716"/>
                  </a:lnTo>
                  <a:lnTo>
                    <a:pt x="1086" y="741"/>
                  </a:lnTo>
                  <a:lnTo>
                    <a:pt x="1086" y="741"/>
                  </a:lnTo>
                  <a:lnTo>
                    <a:pt x="864" y="691"/>
                  </a:lnTo>
                  <a:lnTo>
                    <a:pt x="617" y="593"/>
                  </a:lnTo>
                  <a:lnTo>
                    <a:pt x="420" y="494"/>
                  </a:lnTo>
                  <a:lnTo>
                    <a:pt x="321" y="420"/>
                  </a:lnTo>
                  <a:lnTo>
                    <a:pt x="222" y="321"/>
                  </a:lnTo>
                  <a:lnTo>
                    <a:pt x="124" y="17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267822" y="2078261"/>
              <a:ext cx="241477" cy="423804"/>
            </a:xfrm>
            <a:custGeom>
              <a:rect b="b" l="l" r="r" t="t"/>
              <a:pathLst>
                <a:path extrusionOk="0" h="24948" w="14215">
                  <a:moveTo>
                    <a:pt x="13523" y="18063"/>
                  </a:moveTo>
                  <a:lnTo>
                    <a:pt x="13506" y="18078"/>
                  </a:lnTo>
                  <a:lnTo>
                    <a:pt x="13499" y="18088"/>
                  </a:lnTo>
                  <a:lnTo>
                    <a:pt x="13523" y="18088"/>
                  </a:lnTo>
                  <a:lnTo>
                    <a:pt x="13523" y="18063"/>
                  </a:lnTo>
                  <a:close/>
                  <a:moveTo>
                    <a:pt x="12413" y="0"/>
                  </a:moveTo>
                  <a:lnTo>
                    <a:pt x="11426" y="25"/>
                  </a:lnTo>
                  <a:lnTo>
                    <a:pt x="10365" y="49"/>
                  </a:lnTo>
                  <a:lnTo>
                    <a:pt x="9082" y="99"/>
                  </a:lnTo>
                  <a:lnTo>
                    <a:pt x="7675" y="198"/>
                  </a:lnTo>
                  <a:lnTo>
                    <a:pt x="6244" y="321"/>
                  </a:lnTo>
                  <a:lnTo>
                    <a:pt x="5553" y="420"/>
                  </a:lnTo>
                  <a:lnTo>
                    <a:pt x="4911" y="518"/>
                  </a:lnTo>
                  <a:lnTo>
                    <a:pt x="4319" y="642"/>
                  </a:lnTo>
                  <a:lnTo>
                    <a:pt x="3801" y="765"/>
                  </a:lnTo>
                  <a:lnTo>
                    <a:pt x="3653" y="716"/>
                  </a:lnTo>
                  <a:lnTo>
                    <a:pt x="3530" y="592"/>
                  </a:lnTo>
                  <a:lnTo>
                    <a:pt x="3480" y="494"/>
                  </a:lnTo>
                  <a:lnTo>
                    <a:pt x="3431" y="395"/>
                  </a:lnTo>
                  <a:lnTo>
                    <a:pt x="2987" y="543"/>
                  </a:lnTo>
                  <a:lnTo>
                    <a:pt x="2542" y="716"/>
                  </a:lnTo>
                  <a:lnTo>
                    <a:pt x="2098" y="913"/>
                  </a:lnTo>
                  <a:lnTo>
                    <a:pt x="1654" y="1160"/>
                  </a:lnTo>
                  <a:lnTo>
                    <a:pt x="1481" y="1234"/>
                  </a:lnTo>
                  <a:lnTo>
                    <a:pt x="1333" y="1259"/>
                  </a:lnTo>
                  <a:lnTo>
                    <a:pt x="1309" y="1259"/>
                  </a:lnTo>
                  <a:lnTo>
                    <a:pt x="1111" y="1234"/>
                  </a:lnTo>
                  <a:lnTo>
                    <a:pt x="939" y="1209"/>
                  </a:lnTo>
                  <a:lnTo>
                    <a:pt x="766" y="1234"/>
                  </a:lnTo>
                  <a:lnTo>
                    <a:pt x="593" y="1259"/>
                  </a:lnTo>
                  <a:lnTo>
                    <a:pt x="470" y="1308"/>
                  </a:lnTo>
                  <a:lnTo>
                    <a:pt x="346" y="1382"/>
                  </a:lnTo>
                  <a:lnTo>
                    <a:pt x="494" y="1900"/>
                  </a:lnTo>
                  <a:lnTo>
                    <a:pt x="445" y="2073"/>
                  </a:lnTo>
                  <a:lnTo>
                    <a:pt x="420" y="2246"/>
                  </a:lnTo>
                  <a:lnTo>
                    <a:pt x="445" y="2665"/>
                  </a:lnTo>
                  <a:lnTo>
                    <a:pt x="618" y="5231"/>
                  </a:lnTo>
                  <a:lnTo>
                    <a:pt x="815" y="7798"/>
                  </a:lnTo>
                  <a:lnTo>
                    <a:pt x="1013" y="10364"/>
                  </a:lnTo>
                  <a:lnTo>
                    <a:pt x="1111" y="11647"/>
                  </a:lnTo>
                  <a:lnTo>
                    <a:pt x="1259" y="12930"/>
                  </a:lnTo>
                  <a:lnTo>
                    <a:pt x="1309" y="13547"/>
                  </a:lnTo>
                  <a:lnTo>
                    <a:pt x="1333" y="14164"/>
                  </a:lnTo>
                  <a:lnTo>
                    <a:pt x="1358" y="15373"/>
                  </a:lnTo>
                  <a:lnTo>
                    <a:pt x="1383" y="16607"/>
                  </a:lnTo>
                  <a:lnTo>
                    <a:pt x="1383" y="17224"/>
                  </a:lnTo>
                  <a:lnTo>
                    <a:pt x="1432" y="17841"/>
                  </a:lnTo>
                  <a:lnTo>
                    <a:pt x="1679" y="18285"/>
                  </a:lnTo>
                  <a:lnTo>
                    <a:pt x="1778" y="18507"/>
                  </a:lnTo>
                  <a:lnTo>
                    <a:pt x="1852" y="18754"/>
                  </a:lnTo>
                  <a:lnTo>
                    <a:pt x="1901" y="18976"/>
                  </a:lnTo>
                  <a:lnTo>
                    <a:pt x="1901" y="19223"/>
                  </a:lnTo>
                  <a:lnTo>
                    <a:pt x="1876" y="19445"/>
                  </a:lnTo>
                  <a:lnTo>
                    <a:pt x="1802" y="19692"/>
                  </a:lnTo>
                  <a:lnTo>
                    <a:pt x="1802" y="19716"/>
                  </a:lnTo>
                  <a:lnTo>
                    <a:pt x="1753" y="19988"/>
                  </a:lnTo>
                  <a:lnTo>
                    <a:pt x="1679" y="20259"/>
                  </a:lnTo>
                  <a:lnTo>
                    <a:pt x="1580" y="20531"/>
                  </a:lnTo>
                  <a:lnTo>
                    <a:pt x="1481" y="20802"/>
                  </a:lnTo>
                  <a:lnTo>
                    <a:pt x="1210" y="21345"/>
                  </a:lnTo>
                  <a:lnTo>
                    <a:pt x="914" y="21814"/>
                  </a:lnTo>
                  <a:lnTo>
                    <a:pt x="692" y="22085"/>
                  </a:lnTo>
                  <a:lnTo>
                    <a:pt x="494" y="22307"/>
                  </a:lnTo>
                  <a:lnTo>
                    <a:pt x="297" y="22529"/>
                  </a:lnTo>
                  <a:lnTo>
                    <a:pt x="100" y="22801"/>
                  </a:lnTo>
                  <a:lnTo>
                    <a:pt x="100" y="23023"/>
                  </a:lnTo>
                  <a:lnTo>
                    <a:pt x="75" y="23270"/>
                  </a:lnTo>
                  <a:lnTo>
                    <a:pt x="26" y="23788"/>
                  </a:lnTo>
                  <a:lnTo>
                    <a:pt x="1" y="24035"/>
                  </a:lnTo>
                  <a:lnTo>
                    <a:pt x="1" y="24281"/>
                  </a:lnTo>
                  <a:lnTo>
                    <a:pt x="1" y="24528"/>
                  </a:lnTo>
                  <a:lnTo>
                    <a:pt x="50" y="24750"/>
                  </a:lnTo>
                  <a:lnTo>
                    <a:pt x="174" y="24750"/>
                  </a:lnTo>
                  <a:lnTo>
                    <a:pt x="470" y="24701"/>
                  </a:lnTo>
                  <a:lnTo>
                    <a:pt x="914" y="24627"/>
                  </a:lnTo>
                  <a:lnTo>
                    <a:pt x="1457" y="24553"/>
                  </a:lnTo>
                  <a:lnTo>
                    <a:pt x="1753" y="24528"/>
                  </a:lnTo>
                  <a:lnTo>
                    <a:pt x="2074" y="24504"/>
                  </a:lnTo>
                  <a:lnTo>
                    <a:pt x="2370" y="24504"/>
                  </a:lnTo>
                  <a:lnTo>
                    <a:pt x="2691" y="24528"/>
                  </a:lnTo>
                  <a:lnTo>
                    <a:pt x="2987" y="24578"/>
                  </a:lnTo>
                  <a:lnTo>
                    <a:pt x="3283" y="24676"/>
                  </a:lnTo>
                  <a:lnTo>
                    <a:pt x="3554" y="24775"/>
                  </a:lnTo>
                  <a:lnTo>
                    <a:pt x="3801" y="24948"/>
                  </a:lnTo>
                  <a:lnTo>
                    <a:pt x="3900" y="24948"/>
                  </a:lnTo>
                  <a:lnTo>
                    <a:pt x="3998" y="24923"/>
                  </a:lnTo>
                  <a:lnTo>
                    <a:pt x="4072" y="24898"/>
                  </a:lnTo>
                  <a:lnTo>
                    <a:pt x="4146" y="24874"/>
                  </a:lnTo>
                  <a:lnTo>
                    <a:pt x="4245" y="24775"/>
                  </a:lnTo>
                  <a:lnTo>
                    <a:pt x="4319" y="24652"/>
                  </a:lnTo>
                  <a:lnTo>
                    <a:pt x="4393" y="24355"/>
                  </a:lnTo>
                  <a:lnTo>
                    <a:pt x="4443" y="24207"/>
                  </a:lnTo>
                  <a:lnTo>
                    <a:pt x="4492" y="24084"/>
                  </a:lnTo>
                  <a:lnTo>
                    <a:pt x="4640" y="23911"/>
                  </a:lnTo>
                  <a:lnTo>
                    <a:pt x="4788" y="23739"/>
                  </a:lnTo>
                  <a:lnTo>
                    <a:pt x="4936" y="23615"/>
                  </a:lnTo>
                  <a:lnTo>
                    <a:pt x="5084" y="23541"/>
                  </a:lnTo>
                  <a:lnTo>
                    <a:pt x="5158" y="23516"/>
                  </a:lnTo>
                  <a:lnTo>
                    <a:pt x="5232" y="23541"/>
                  </a:lnTo>
                  <a:lnTo>
                    <a:pt x="5306" y="23566"/>
                  </a:lnTo>
                  <a:lnTo>
                    <a:pt x="5380" y="23615"/>
                  </a:lnTo>
                  <a:lnTo>
                    <a:pt x="5454" y="23689"/>
                  </a:lnTo>
                  <a:lnTo>
                    <a:pt x="5528" y="23788"/>
                  </a:lnTo>
                  <a:lnTo>
                    <a:pt x="5627" y="23911"/>
                  </a:lnTo>
                  <a:lnTo>
                    <a:pt x="5701" y="24084"/>
                  </a:lnTo>
                  <a:lnTo>
                    <a:pt x="5874" y="24158"/>
                  </a:lnTo>
                  <a:lnTo>
                    <a:pt x="6022" y="24207"/>
                  </a:lnTo>
                  <a:lnTo>
                    <a:pt x="6145" y="24232"/>
                  </a:lnTo>
                  <a:lnTo>
                    <a:pt x="6269" y="24232"/>
                  </a:lnTo>
                  <a:lnTo>
                    <a:pt x="6392" y="24207"/>
                  </a:lnTo>
                  <a:lnTo>
                    <a:pt x="6491" y="24158"/>
                  </a:lnTo>
                  <a:lnTo>
                    <a:pt x="6565" y="24109"/>
                  </a:lnTo>
                  <a:lnTo>
                    <a:pt x="6639" y="24035"/>
                  </a:lnTo>
                  <a:lnTo>
                    <a:pt x="6787" y="23837"/>
                  </a:lnTo>
                  <a:lnTo>
                    <a:pt x="6885" y="23640"/>
                  </a:lnTo>
                  <a:lnTo>
                    <a:pt x="7083" y="23196"/>
                  </a:lnTo>
                  <a:lnTo>
                    <a:pt x="7182" y="22998"/>
                  </a:lnTo>
                  <a:lnTo>
                    <a:pt x="7280" y="22850"/>
                  </a:lnTo>
                  <a:lnTo>
                    <a:pt x="7379" y="22727"/>
                  </a:lnTo>
                  <a:lnTo>
                    <a:pt x="7478" y="22653"/>
                  </a:lnTo>
                  <a:lnTo>
                    <a:pt x="7601" y="22653"/>
                  </a:lnTo>
                  <a:lnTo>
                    <a:pt x="7724" y="22677"/>
                  </a:lnTo>
                  <a:lnTo>
                    <a:pt x="7873" y="22801"/>
                  </a:lnTo>
                  <a:lnTo>
                    <a:pt x="8070" y="22974"/>
                  </a:lnTo>
                  <a:lnTo>
                    <a:pt x="8193" y="23072"/>
                  </a:lnTo>
                  <a:lnTo>
                    <a:pt x="8317" y="23171"/>
                  </a:lnTo>
                  <a:lnTo>
                    <a:pt x="8415" y="23245"/>
                  </a:lnTo>
                  <a:lnTo>
                    <a:pt x="8539" y="23294"/>
                  </a:lnTo>
                  <a:lnTo>
                    <a:pt x="8662" y="23319"/>
                  </a:lnTo>
                  <a:lnTo>
                    <a:pt x="8786" y="23344"/>
                  </a:lnTo>
                  <a:lnTo>
                    <a:pt x="8884" y="23344"/>
                  </a:lnTo>
                  <a:lnTo>
                    <a:pt x="9008" y="23319"/>
                  </a:lnTo>
                  <a:lnTo>
                    <a:pt x="9106" y="23270"/>
                  </a:lnTo>
                  <a:lnTo>
                    <a:pt x="9205" y="23220"/>
                  </a:lnTo>
                  <a:lnTo>
                    <a:pt x="9378" y="23072"/>
                  </a:lnTo>
                  <a:lnTo>
                    <a:pt x="9526" y="22875"/>
                  </a:lnTo>
                  <a:lnTo>
                    <a:pt x="9625" y="22628"/>
                  </a:lnTo>
                  <a:lnTo>
                    <a:pt x="9797" y="22258"/>
                  </a:lnTo>
                  <a:lnTo>
                    <a:pt x="9970" y="21913"/>
                  </a:lnTo>
                  <a:lnTo>
                    <a:pt x="10192" y="21592"/>
                  </a:lnTo>
                  <a:lnTo>
                    <a:pt x="10439" y="21271"/>
                  </a:lnTo>
                  <a:lnTo>
                    <a:pt x="10932" y="20679"/>
                  </a:lnTo>
                  <a:lnTo>
                    <a:pt x="11179" y="20383"/>
                  </a:lnTo>
                  <a:lnTo>
                    <a:pt x="11401" y="20062"/>
                  </a:lnTo>
                  <a:lnTo>
                    <a:pt x="11549" y="19889"/>
                  </a:lnTo>
                  <a:lnTo>
                    <a:pt x="11697" y="19716"/>
                  </a:lnTo>
                  <a:lnTo>
                    <a:pt x="11771" y="19618"/>
                  </a:lnTo>
                  <a:lnTo>
                    <a:pt x="11821" y="19519"/>
                  </a:lnTo>
                  <a:lnTo>
                    <a:pt x="11845" y="19396"/>
                  </a:lnTo>
                  <a:lnTo>
                    <a:pt x="11845" y="19272"/>
                  </a:lnTo>
                  <a:lnTo>
                    <a:pt x="11845" y="19001"/>
                  </a:lnTo>
                  <a:lnTo>
                    <a:pt x="11870" y="18902"/>
                  </a:lnTo>
                  <a:lnTo>
                    <a:pt x="11919" y="18803"/>
                  </a:lnTo>
                  <a:lnTo>
                    <a:pt x="11969" y="18729"/>
                  </a:lnTo>
                  <a:lnTo>
                    <a:pt x="12018" y="18680"/>
                  </a:lnTo>
                  <a:lnTo>
                    <a:pt x="12043" y="18655"/>
                  </a:lnTo>
                  <a:lnTo>
                    <a:pt x="12067" y="18631"/>
                  </a:lnTo>
                  <a:lnTo>
                    <a:pt x="12141" y="18606"/>
                  </a:lnTo>
                  <a:lnTo>
                    <a:pt x="12240" y="18581"/>
                  </a:lnTo>
                  <a:lnTo>
                    <a:pt x="12438" y="18581"/>
                  </a:lnTo>
                  <a:lnTo>
                    <a:pt x="12857" y="18631"/>
                  </a:lnTo>
                  <a:lnTo>
                    <a:pt x="13506" y="18078"/>
                  </a:lnTo>
                  <a:lnTo>
                    <a:pt x="13573" y="17989"/>
                  </a:lnTo>
                  <a:lnTo>
                    <a:pt x="13647" y="17890"/>
                  </a:lnTo>
                  <a:lnTo>
                    <a:pt x="13721" y="17841"/>
                  </a:lnTo>
                  <a:lnTo>
                    <a:pt x="13819" y="17816"/>
                  </a:lnTo>
                  <a:lnTo>
                    <a:pt x="14214" y="17816"/>
                  </a:lnTo>
                  <a:lnTo>
                    <a:pt x="13992" y="16089"/>
                  </a:lnTo>
                  <a:lnTo>
                    <a:pt x="13992" y="16064"/>
                  </a:lnTo>
                  <a:lnTo>
                    <a:pt x="14017" y="16015"/>
                  </a:lnTo>
                  <a:lnTo>
                    <a:pt x="14017" y="15916"/>
                  </a:lnTo>
                  <a:lnTo>
                    <a:pt x="13992" y="15842"/>
                  </a:lnTo>
                  <a:lnTo>
                    <a:pt x="13968" y="15793"/>
                  </a:lnTo>
                  <a:lnTo>
                    <a:pt x="13893" y="15349"/>
                  </a:lnTo>
                  <a:lnTo>
                    <a:pt x="13770" y="14929"/>
                  </a:lnTo>
                  <a:lnTo>
                    <a:pt x="13671" y="14534"/>
                  </a:lnTo>
                  <a:lnTo>
                    <a:pt x="13573" y="14115"/>
                  </a:lnTo>
                  <a:lnTo>
                    <a:pt x="13523" y="13720"/>
                  </a:lnTo>
                  <a:lnTo>
                    <a:pt x="13449" y="13301"/>
                  </a:lnTo>
                  <a:lnTo>
                    <a:pt x="13425" y="12881"/>
                  </a:lnTo>
                  <a:lnTo>
                    <a:pt x="13400" y="12462"/>
                  </a:lnTo>
                  <a:lnTo>
                    <a:pt x="13400" y="12017"/>
                  </a:lnTo>
                  <a:lnTo>
                    <a:pt x="13400" y="10611"/>
                  </a:lnTo>
                  <a:lnTo>
                    <a:pt x="12832" y="5429"/>
                  </a:lnTo>
                  <a:lnTo>
                    <a:pt x="13005" y="5404"/>
                  </a:lnTo>
                  <a:lnTo>
                    <a:pt x="12882" y="3899"/>
                  </a:lnTo>
                  <a:lnTo>
                    <a:pt x="12832" y="3381"/>
                  </a:lnTo>
                  <a:lnTo>
                    <a:pt x="12783" y="2863"/>
                  </a:lnTo>
                  <a:lnTo>
                    <a:pt x="12635" y="1851"/>
                  </a:lnTo>
                  <a:lnTo>
                    <a:pt x="12561" y="1925"/>
                  </a:lnTo>
                  <a:lnTo>
                    <a:pt x="12487" y="1703"/>
                  </a:lnTo>
                  <a:lnTo>
                    <a:pt x="12413" y="1481"/>
                  </a:lnTo>
                  <a:lnTo>
                    <a:pt x="12388" y="1259"/>
                  </a:lnTo>
                  <a:lnTo>
                    <a:pt x="12364" y="1036"/>
                  </a:lnTo>
                  <a:lnTo>
                    <a:pt x="12339" y="617"/>
                  </a:lnTo>
                  <a:lnTo>
                    <a:pt x="12339" y="198"/>
                  </a:lnTo>
                  <a:lnTo>
                    <a:pt x="1241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4638220" y="2236294"/>
              <a:ext cx="545367" cy="474529"/>
            </a:xfrm>
            <a:custGeom>
              <a:rect b="b" l="l" r="r" t="t"/>
              <a:pathLst>
                <a:path extrusionOk="0" h="27934" w="32104">
                  <a:moveTo>
                    <a:pt x="17200" y="0"/>
                  </a:moveTo>
                  <a:lnTo>
                    <a:pt x="16089" y="25"/>
                  </a:lnTo>
                  <a:lnTo>
                    <a:pt x="14979" y="49"/>
                  </a:lnTo>
                  <a:lnTo>
                    <a:pt x="13918" y="148"/>
                  </a:lnTo>
                  <a:lnTo>
                    <a:pt x="12857" y="222"/>
                  </a:lnTo>
                  <a:lnTo>
                    <a:pt x="11796" y="296"/>
                  </a:lnTo>
                  <a:lnTo>
                    <a:pt x="10759" y="321"/>
                  </a:lnTo>
                  <a:lnTo>
                    <a:pt x="8637" y="395"/>
                  </a:lnTo>
                  <a:lnTo>
                    <a:pt x="6515" y="469"/>
                  </a:lnTo>
                  <a:lnTo>
                    <a:pt x="1061" y="691"/>
                  </a:lnTo>
                  <a:lnTo>
                    <a:pt x="864" y="691"/>
                  </a:lnTo>
                  <a:lnTo>
                    <a:pt x="617" y="666"/>
                  </a:lnTo>
                  <a:lnTo>
                    <a:pt x="519" y="666"/>
                  </a:lnTo>
                  <a:lnTo>
                    <a:pt x="420" y="691"/>
                  </a:lnTo>
                  <a:lnTo>
                    <a:pt x="346" y="740"/>
                  </a:lnTo>
                  <a:lnTo>
                    <a:pt x="296" y="814"/>
                  </a:lnTo>
                  <a:lnTo>
                    <a:pt x="50" y="938"/>
                  </a:lnTo>
                  <a:lnTo>
                    <a:pt x="0" y="938"/>
                  </a:lnTo>
                  <a:lnTo>
                    <a:pt x="74" y="1012"/>
                  </a:lnTo>
                  <a:lnTo>
                    <a:pt x="148" y="1086"/>
                  </a:lnTo>
                  <a:lnTo>
                    <a:pt x="247" y="1308"/>
                  </a:lnTo>
                  <a:lnTo>
                    <a:pt x="370" y="1505"/>
                  </a:lnTo>
                  <a:lnTo>
                    <a:pt x="519" y="1875"/>
                  </a:lnTo>
                  <a:lnTo>
                    <a:pt x="642" y="2270"/>
                  </a:lnTo>
                  <a:lnTo>
                    <a:pt x="765" y="2690"/>
                  </a:lnTo>
                  <a:lnTo>
                    <a:pt x="913" y="3060"/>
                  </a:lnTo>
                  <a:lnTo>
                    <a:pt x="1086" y="3455"/>
                  </a:lnTo>
                  <a:lnTo>
                    <a:pt x="1185" y="3627"/>
                  </a:lnTo>
                  <a:lnTo>
                    <a:pt x="1308" y="3825"/>
                  </a:lnTo>
                  <a:lnTo>
                    <a:pt x="1432" y="3973"/>
                  </a:lnTo>
                  <a:lnTo>
                    <a:pt x="1604" y="4146"/>
                  </a:lnTo>
                  <a:lnTo>
                    <a:pt x="1777" y="4294"/>
                  </a:lnTo>
                  <a:lnTo>
                    <a:pt x="1974" y="4442"/>
                  </a:lnTo>
                  <a:lnTo>
                    <a:pt x="2147" y="4516"/>
                  </a:lnTo>
                  <a:lnTo>
                    <a:pt x="2295" y="4614"/>
                  </a:lnTo>
                  <a:lnTo>
                    <a:pt x="2419" y="4713"/>
                  </a:lnTo>
                  <a:lnTo>
                    <a:pt x="2517" y="4861"/>
                  </a:lnTo>
                  <a:lnTo>
                    <a:pt x="2616" y="5083"/>
                  </a:lnTo>
                  <a:lnTo>
                    <a:pt x="2739" y="5355"/>
                  </a:lnTo>
                  <a:lnTo>
                    <a:pt x="2912" y="5922"/>
                  </a:lnTo>
                  <a:lnTo>
                    <a:pt x="3110" y="6539"/>
                  </a:lnTo>
                  <a:lnTo>
                    <a:pt x="3332" y="7181"/>
                  </a:lnTo>
                  <a:lnTo>
                    <a:pt x="3455" y="7502"/>
                  </a:lnTo>
                  <a:lnTo>
                    <a:pt x="3529" y="7674"/>
                  </a:lnTo>
                  <a:lnTo>
                    <a:pt x="3603" y="7822"/>
                  </a:lnTo>
                  <a:lnTo>
                    <a:pt x="3825" y="8143"/>
                  </a:lnTo>
                  <a:lnTo>
                    <a:pt x="4072" y="8464"/>
                  </a:lnTo>
                  <a:lnTo>
                    <a:pt x="4368" y="8785"/>
                  </a:lnTo>
                  <a:lnTo>
                    <a:pt x="4639" y="9155"/>
                  </a:lnTo>
                  <a:lnTo>
                    <a:pt x="4911" y="9574"/>
                  </a:lnTo>
                  <a:lnTo>
                    <a:pt x="5034" y="9796"/>
                  </a:lnTo>
                  <a:lnTo>
                    <a:pt x="5158" y="10043"/>
                  </a:lnTo>
                  <a:lnTo>
                    <a:pt x="5256" y="10315"/>
                  </a:lnTo>
                  <a:lnTo>
                    <a:pt x="5355" y="10611"/>
                  </a:lnTo>
                  <a:lnTo>
                    <a:pt x="5355" y="10981"/>
                  </a:lnTo>
                  <a:lnTo>
                    <a:pt x="5330" y="16336"/>
                  </a:lnTo>
                  <a:lnTo>
                    <a:pt x="5355" y="21690"/>
                  </a:lnTo>
                  <a:lnTo>
                    <a:pt x="5330" y="21962"/>
                  </a:lnTo>
                  <a:lnTo>
                    <a:pt x="5281" y="22159"/>
                  </a:lnTo>
                  <a:lnTo>
                    <a:pt x="5207" y="22307"/>
                  </a:lnTo>
                  <a:lnTo>
                    <a:pt x="5084" y="22406"/>
                  </a:lnTo>
                  <a:lnTo>
                    <a:pt x="5084" y="22825"/>
                  </a:lnTo>
                  <a:lnTo>
                    <a:pt x="5158" y="22875"/>
                  </a:lnTo>
                  <a:lnTo>
                    <a:pt x="5232" y="22924"/>
                  </a:lnTo>
                  <a:lnTo>
                    <a:pt x="5256" y="22974"/>
                  </a:lnTo>
                  <a:lnTo>
                    <a:pt x="5306" y="23072"/>
                  </a:lnTo>
                  <a:lnTo>
                    <a:pt x="5355" y="23270"/>
                  </a:lnTo>
                  <a:lnTo>
                    <a:pt x="5355" y="23516"/>
                  </a:lnTo>
                  <a:lnTo>
                    <a:pt x="5330" y="24454"/>
                  </a:lnTo>
                  <a:lnTo>
                    <a:pt x="5355" y="25392"/>
                  </a:lnTo>
                  <a:lnTo>
                    <a:pt x="5404" y="25466"/>
                  </a:lnTo>
                  <a:lnTo>
                    <a:pt x="5552" y="25565"/>
                  </a:lnTo>
                  <a:lnTo>
                    <a:pt x="5701" y="25663"/>
                  </a:lnTo>
                  <a:lnTo>
                    <a:pt x="5676" y="25342"/>
                  </a:lnTo>
                  <a:lnTo>
                    <a:pt x="9328" y="25367"/>
                  </a:lnTo>
                  <a:lnTo>
                    <a:pt x="11154" y="25367"/>
                  </a:lnTo>
                  <a:lnTo>
                    <a:pt x="12931" y="25318"/>
                  </a:lnTo>
                  <a:lnTo>
                    <a:pt x="13671" y="25293"/>
                  </a:lnTo>
                  <a:lnTo>
                    <a:pt x="15867" y="25293"/>
                  </a:lnTo>
                  <a:lnTo>
                    <a:pt x="17348" y="25268"/>
                  </a:lnTo>
                  <a:lnTo>
                    <a:pt x="18088" y="25244"/>
                  </a:lnTo>
                  <a:lnTo>
                    <a:pt x="18804" y="25194"/>
                  </a:lnTo>
                  <a:lnTo>
                    <a:pt x="19815" y="25096"/>
                  </a:lnTo>
                  <a:lnTo>
                    <a:pt x="20802" y="25046"/>
                  </a:lnTo>
                  <a:lnTo>
                    <a:pt x="21814" y="24997"/>
                  </a:lnTo>
                  <a:lnTo>
                    <a:pt x="22826" y="24972"/>
                  </a:lnTo>
                  <a:lnTo>
                    <a:pt x="24824" y="24948"/>
                  </a:lnTo>
                  <a:lnTo>
                    <a:pt x="26848" y="24898"/>
                  </a:lnTo>
                  <a:lnTo>
                    <a:pt x="26971" y="24923"/>
                  </a:lnTo>
                  <a:lnTo>
                    <a:pt x="27095" y="24972"/>
                  </a:lnTo>
                  <a:lnTo>
                    <a:pt x="27341" y="25120"/>
                  </a:lnTo>
                  <a:lnTo>
                    <a:pt x="27440" y="25416"/>
                  </a:lnTo>
                  <a:lnTo>
                    <a:pt x="27539" y="25688"/>
                  </a:lnTo>
                  <a:lnTo>
                    <a:pt x="27588" y="25836"/>
                  </a:lnTo>
                  <a:lnTo>
                    <a:pt x="27613" y="25984"/>
                  </a:lnTo>
                  <a:lnTo>
                    <a:pt x="27613" y="26132"/>
                  </a:lnTo>
                  <a:lnTo>
                    <a:pt x="27588" y="26280"/>
                  </a:lnTo>
                  <a:lnTo>
                    <a:pt x="27366" y="26404"/>
                  </a:lnTo>
                  <a:lnTo>
                    <a:pt x="27144" y="26552"/>
                  </a:lnTo>
                  <a:lnTo>
                    <a:pt x="27045" y="26626"/>
                  </a:lnTo>
                  <a:lnTo>
                    <a:pt x="26971" y="26724"/>
                  </a:lnTo>
                  <a:lnTo>
                    <a:pt x="26922" y="26848"/>
                  </a:lnTo>
                  <a:lnTo>
                    <a:pt x="26873" y="26996"/>
                  </a:lnTo>
                  <a:lnTo>
                    <a:pt x="26749" y="26971"/>
                  </a:lnTo>
                  <a:lnTo>
                    <a:pt x="26651" y="26996"/>
                  </a:lnTo>
                  <a:lnTo>
                    <a:pt x="26626" y="27020"/>
                  </a:lnTo>
                  <a:lnTo>
                    <a:pt x="26601" y="27070"/>
                  </a:lnTo>
                  <a:lnTo>
                    <a:pt x="26601" y="27144"/>
                  </a:lnTo>
                  <a:lnTo>
                    <a:pt x="26626" y="27218"/>
                  </a:lnTo>
                  <a:lnTo>
                    <a:pt x="26453" y="27193"/>
                  </a:lnTo>
                  <a:lnTo>
                    <a:pt x="26330" y="27218"/>
                  </a:lnTo>
                  <a:lnTo>
                    <a:pt x="26256" y="27292"/>
                  </a:lnTo>
                  <a:lnTo>
                    <a:pt x="26231" y="27391"/>
                  </a:lnTo>
                  <a:lnTo>
                    <a:pt x="26280" y="27514"/>
                  </a:lnTo>
                  <a:lnTo>
                    <a:pt x="26354" y="27588"/>
                  </a:lnTo>
                  <a:lnTo>
                    <a:pt x="26626" y="27785"/>
                  </a:lnTo>
                  <a:lnTo>
                    <a:pt x="26897" y="27933"/>
                  </a:lnTo>
                  <a:lnTo>
                    <a:pt x="27761" y="27859"/>
                  </a:lnTo>
                  <a:lnTo>
                    <a:pt x="28180" y="27810"/>
                  </a:lnTo>
                  <a:lnTo>
                    <a:pt x="28600" y="27761"/>
                  </a:lnTo>
                  <a:lnTo>
                    <a:pt x="28945" y="27711"/>
                  </a:lnTo>
                  <a:lnTo>
                    <a:pt x="29069" y="27736"/>
                  </a:lnTo>
                  <a:lnTo>
                    <a:pt x="29192" y="27761"/>
                  </a:lnTo>
                  <a:lnTo>
                    <a:pt x="29316" y="27687"/>
                  </a:lnTo>
                  <a:lnTo>
                    <a:pt x="29488" y="27563"/>
                  </a:lnTo>
                  <a:lnTo>
                    <a:pt x="29636" y="27440"/>
                  </a:lnTo>
                  <a:lnTo>
                    <a:pt x="29784" y="27292"/>
                  </a:lnTo>
                  <a:lnTo>
                    <a:pt x="29908" y="27119"/>
                  </a:lnTo>
                  <a:lnTo>
                    <a:pt x="29957" y="26946"/>
                  </a:lnTo>
                  <a:lnTo>
                    <a:pt x="30081" y="26157"/>
                  </a:lnTo>
                  <a:lnTo>
                    <a:pt x="30229" y="25367"/>
                  </a:lnTo>
                  <a:lnTo>
                    <a:pt x="30278" y="25318"/>
                  </a:lnTo>
                  <a:lnTo>
                    <a:pt x="30327" y="25268"/>
                  </a:lnTo>
                  <a:lnTo>
                    <a:pt x="30401" y="25170"/>
                  </a:lnTo>
                  <a:lnTo>
                    <a:pt x="30451" y="25022"/>
                  </a:lnTo>
                  <a:lnTo>
                    <a:pt x="30451" y="24898"/>
                  </a:lnTo>
                  <a:lnTo>
                    <a:pt x="30919" y="24726"/>
                  </a:lnTo>
                  <a:lnTo>
                    <a:pt x="30944" y="24528"/>
                  </a:lnTo>
                  <a:lnTo>
                    <a:pt x="30870" y="24454"/>
                  </a:lnTo>
                  <a:lnTo>
                    <a:pt x="30796" y="24331"/>
                  </a:lnTo>
                  <a:lnTo>
                    <a:pt x="30747" y="24183"/>
                  </a:lnTo>
                  <a:lnTo>
                    <a:pt x="30697" y="24035"/>
                  </a:lnTo>
                  <a:lnTo>
                    <a:pt x="30796" y="23985"/>
                  </a:lnTo>
                  <a:lnTo>
                    <a:pt x="30895" y="23936"/>
                  </a:lnTo>
                  <a:lnTo>
                    <a:pt x="31018" y="23936"/>
                  </a:lnTo>
                  <a:lnTo>
                    <a:pt x="31166" y="23911"/>
                  </a:lnTo>
                  <a:lnTo>
                    <a:pt x="31142" y="23936"/>
                  </a:lnTo>
                  <a:lnTo>
                    <a:pt x="31339" y="23837"/>
                  </a:lnTo>
                  <a:lnTo>
                    <a:pt x="31487" y="23738"/>
                  </a:lnTo>
                  <a:lnTo>
                    <a:pt x="31635" y="23615"/>
                  </a:lnTo>
                  <a:lnTo>
                    <a:pt x="31734" y="23492"/>
                  </a:lnTo>
                  <a:lnTo>
                    <a:pt x="31833" y="23344"/>
                  </a:lnTo>
                  <a:lnTo>
                    <a:pt x="31907" y="23196"/>
                  </a:lnTo>
                  <a:lnTo>
                    <a:pt x="31956" y="23048"/>
                  </a:lnTo>
                  <a:lnTo>
                    <a:pt x="32005" y="22899"/>
                  </a:lnTo>
                  <a:lnTo>
                    <a:pt x="32055" y="22579"/>
                  </a:lnTo>
                  <a:lnTo>
                    <a:pt x="32079" y="22233"/>
                  </a:lnTo>
                  <a:lnTo>
                    <a:pt x="32104" y="21567"/>
                  </a:lnTo>
                  <a:lnTo>
                    <a:pt x="31981" y="21493"/>
                  </a:lnTo>
                  <a:lnTo>
                    <a:pt x="31758" y="21493"/>
                  </a:lnTo>
                  <a:lnTo>
                    <a:pt x="31610" y="21518"/>
                  </a:lnTo>
                  <a:lnTo>
                    <a:pt x="31610" y="21468"/>
                  </a:lnTo>
                  <a:lnTo>
                    <a:pt x="31462" y="21493"/>
                  </a:lnTo>
                  <a:lnTo>
                    <a:pt x="31388" y="21493"/>
                  </a:lnTo>
                  <a:lnTo>
                    <a:pt x="31191" y="21444"/>
                  </a:lnTo>
                  <a:lnTo>
                    <a:pt x="31018" y="21370"/>
                  </a:lnTo>
                  <a:lnTo>
                    <a:pt x="30969" y="21271"/>
                  </a:lnTo>
                  <a:lnTo>
                    <a:pt x="30944" y="21147"/>
                  </a:lnTo>
                  <a:lnTo>
                    <a:pt x="30796" y="21049"/>
                  </a:lnTo>
                  <a:lnTo>
                    <a:pt x="30722" y="21024"/>
                  </a:lnTo>
                  <a:lnTo>
                    <a:pt x="30623" y="20975"/>
                  </a:lnTo>
                  <a:lnTo>
                    <a:pt x="30574" y="20901"/>
                  </a:lnTo>
                  <a:lnTo>
                    <a:pt x="30525" y="20827"/>
                  </a:lnTo>
                  <a:lnTo>
                    <a:pt x="30451" y="20629"/>
                  </a:lnTo>
                  <a:lnTo>
                    <a:pt x="30377" y="20407"/>
                  </a:lnTo>
                  <a:lnTo>
                    <a:pt x="30303" y="20185"/>
                  </a:lnTo>
                  <a:lnTo>
                    <a:pt x="30253" y="19938"/>
                  </a:lnTo>
                  <a:lnTo>
                    <a:pt x="30179" y="19420"/>
                  </a:lnTo>
                  <a:lnTo>
                    <a:pt x="30081" y="18384"/>
                  </a:lnTo>
                  <a:lnTo>
                    <a:pt x="29957" y="18112"/>
                  </a:lnTo>
                  <a:lnTo>
                    <a:pt x="29834" y="17841"/>
                  </a:lnTo>
                  <a:lnTo>
                    <a:pt x="29784" y="17545"/>
                  </a:lnTo>
                  <a:lnTo>
                    <a:pt x="29735" y="17249"/>
                  </a:lnTo>
                  <a:lnTo>
                    <a:pt x="29587" y="17076"/>
                  </a:lnTo>
                  <a:lnTo>
                    <a:pt x="29488" y="17051"/>
                  </a:lnTo>
                  <a:lnTo>
                    <a:pt x="29390" y="17002"/>
                  </a:lnTo>
                  <a:lnTo>
                    <a:pt x="29316" y="16928"/>
                  </a:lnTo>
                  <a:lnTo>
                    <a:pt x="29266" y="16829"/>
                  </a:lnTo>
                  <a:lnTo>
                    <a:pt x="29291" y="16829"/>
                  </a:lnTo>
                  <a:lnTo>
                    <a:pt x="29242" y="16804"/>
                  </a:lnTo>
                  <a:lnTo>
                    <a:pt x="29069" y="16780"/>
                  </a:lnTo>
                  <a:lnTo>
                    <a:pt x="28921" y="16706"/>
                  </a:lnTo>
                  <a:lnTo>
                    <a:pt x="28773" y="16632"/>
                  </a:lnTo>
                  <a:lnTo>
                    <a:pt x="28649" y="16508"/>
                  </a:lnTo>
                  <a:lnTo>
                    <a:pt x="27983" y="16237"/>
                  </a:lnTo>
                  <a:lnTo>
                    <a:pt x="27662" y="16089"/>
                  </a:lnTo>
                  <a:lnTo>
                    <a:pt x="27341" y="15916"/>
                  </a:lnTo>
                  <a:lnTo>
                    <a:pt x="27341" y="15867"/>
                  </a:lnTo>
                  <a:lnTo>
                    <a:pt x="27218" y="15842"/>
                  </a:lnTo>
                  <a:lnTo>
                    <a:pt x="27070" y="15719"/>
                  </a:lnTo>
                  <a:lnTo>
                    <a:pt x="26947" y="15571"/>
                  </a:lnTo>
                  <a:lnTo>
                    <a:pt x="26848" y="15423"/>
                  </a:lnTo>
                  <a:lnTo>
                    <a:pt x="26749" y="15250"/>
                  </a:lnTo>
                  <a:lnTo>
                    <a:pt x="26651" y="14929"/>
                  </a:lnTo>
                  <a:lnTo>
                    <a:pt x="26577" y="14584"/>
                  </a:lnTo>
                  <a:lnTo>
                    <a:pt x="26552" y="14263"/>
                  </a:lnTo>
                  <a:lnTo>
                    <a:pt x="26577" y="13893"/>
                  </a:lnTo>
                  <a:lnTo>
                    <a:pt x="26626" y="13202"/>
                  </a:lnTo>
                  <a:lnTo>
                    <a:pt x="26626" y="12856"/>
                  </a:lnTo>
                  <a:lnTo>
                    <a:pt x="26651" y="12511"/>
                  </a:lnTo>
                  <a:lnTo>
                    <a:pt x="26626" y="12067"/>
                  </a:lnTo>
                  <a:lnTo>
                    <a:pt x="26577" y="11598"/>
                  </a:lnTo>
                  <a:lnTo>
                    <a:pt x="26527" y="11376"/>
                  </a:lnTo>
                  <a:lnTo>
                    <a:pt x="26478" y="11154"/>
                  </a:lnTo>
                  <a:lnTo>
                    <a:pt x="26404" y="10932"/>
                  </a:lnTo>
                  <a:lnTo>
                    <a:pt x="26330" y="10709"/>
                  </a:lnTo>
                  <a:lnTo>
                    <a:pt x="26182" y="10463"/>
                  </a:lnTo>
                  <a:lnTo>
                    <a:pt x="25984" y="10216"/>
                  </a:lnTo>
                  <a:lnTo>
                    <a:pt x="25787" y="10142"/>
                  </a:lnTo>
                  <a:lnTo>
                    <a:pt x="25614" y="10068"/>
                  </a:lnTo>
                  <a:lnTo>
                    <a:pt x="25466" y="9969"/>
                  </a:lnTo>
                  <a:lnTo>
                    <a:pt x="25318" y="9821"/>
                  </a:lnTo>
                  <a:lnTo>
                    <a:pt x="25170" y="9796"/>
                  </a:lnTo>
                  <a:lnTo>
                    <a:pt x="25022" y="9796"/>
                  </a:lnTo>
                  <a:lnTo>
                    <a:pt x="24899" y="9870"/>
                  </a:lnTo>
                  <a:lnTo>
                    <a:pt x="24800" y="9945"/>
                  </a:lnTo>
                  <a:lnTo>
                    <a:pt x="24676" y="9969"/>
                  </a:lnTo>
                  <a:lnTo>
                    <a:pt x="24602" y="9969"/>
                  </a:lnTo>
                  <a:lnTo>
                    <a:pt x="24528" y="9945"/>
                  </a:lnTo>
                  <a:lnTo>
                    <a:pt x="24553" y="9895"/>
                  </a:lnTo>
                  <a:lnTo>
                    <a:pt x="24331" y="9969"/>
                  </a:lnTo>
                  <a:lnTo>
                    <a:pt x="24504" y="9969"/>
                  </a:lnTo>
                  <a:lnTo>
                    <a:pt x="24454" y="10117"/>
                  </a:lnTo>
                  <a:lnTo>
                    <a:pt x="24257" y="10142"/>
                  </a:lnTo>
                  <a:lnTo>
                    <a:pt x="24134" y="10117"/>
                  </a:lnTo>
                  <a:lnTo>
                    <a:pt x="24035" y="10093"/>
                  </a:lnTo>
                  <a:lnTo>
                    <a:pt x="23911" y="10068"/>
                  </a:lnTo>
                  <a:lnTo>
                    <a:pt x="23837" y="9994"/>
                  </a:lnTo>
                  <a:lnTo>
                    <a:pt x="23813" y="9969"/>
                  </a:lnTo>
                  <a:lnTo>
                    <a:pt x="23467" y="9155"/>
                  </a:lnTo>
                  <a:lnTo>
                    <a:pt x="23319" y="8735"/>
                  </a:lnTo>
                  <a:lnTo>
                    <a:pt x="23196" y="8316"/>
                  </a:lnTo>
                  <a:lnTo>
                    <a:pt x="23122" y="8143"/>
                  </a:lnTo>
                  <a:lnTo>
                    <a:pt x="23048" y="7995"/>
                  </a:lnTo>
                  <a:lnTo>
                    <a:pt x="22875" y="7748"/>
                  </a:lnTo>
                  <a:lnTo>
                    <a:pt x="22678" y="7502"/>
                  </a:lnTo>
                  <a:lnTo>
                    <a:pt x="22480" y="7304"/>
                  </a:lnTo>
                  <a:lnTo>
                    <a:pt x="22283" y="7082"/>
                  </a:lnTo>
                  <a:lnTo>
                    <a:pt x="22159" y="7057"/>
                  </a:lnTo>
                  <a:lnTo>
                    <a:pt x="22061" y="6983"/>
                  </a:lnTo>
                  <a:lnTo>
                    <a:pt x="21987" y="6909"/>
                  </a:lnTo>
                  <a:lnTo>
                    <a:pt x="21937" y="6811"/>
                  </a:lnTo>
                  <a:lnTo>
                    <a:pt x="21641" y="6564"/>
                  </a:lnTo>
                  <a:lnTo>
                    <a:pt x="21641" y="6589"/>
                  </a:lnTo>
                  <a:lnTo>
                    <a:pt x="21444" y="6391"/>
                  </a:lnTo>
                  <a:lnTo>
                    <a:pt x="21345" y="6391"/>
                  </a:lnTo>
                  <a:lnTo>
                    <a:pt x="21296" y="6342"/>
                  </a:lnTo>
                  <a:lnTo>
                    <a:pt x="21246" y="6292"/>
                  </a:lnTo>
                  <a:lnTo>
                    <a:pt x="21222" y="6218"/>
                  </a:lnTo>
                  <a:lnTo>
                    <a:pt x="20901" y="5947"/>
                  </a:lnTo>
                  <a:lnTo>
                    <a:pt x="20605" y="5651"/>
                  </a:lnTo>
                  <a:lnTo>
                    <a:pt x="20309" y="5330"/>
                  </a:lnTo>
                  <a:lnTo>
                    <a:pt x="20062" y="4985"/>
                  </a:lnTo>
                  <a:lnTo>
                    <a:pt x="19963" y="4787"/>
                  </a:lnTo>
                  <a:lnTo>
                    <a:pt x="19865" y="4590"/>
                  </a:lnTo>
                  <a:lnTo>
                    <a:pt x="19791" y="4368"/>
                  </a:lnTo>
                  <a:lnTo>
                    <a:pt x="19717" y="4170"/>
                  </a:lnTo>
                  <a:lnTo>
                    <a:pt x="19643" y="3775"/>
                  </a:lnTo>
                  <a:lnTo>
                    <a:pt x="19593" y="3356"/>
                  </a:lnTo>
                  <a:lnTo>
                    <a:pt x="19568" y="3208"/>
                  </a:lnTo>
                  <a:lnTo>
                    <a:pt x="19568" y="3035"/>
                  </a:lnTo>
                  <a:lnTo>
                    <a:pt x="19568" y="2714"/>
                  </a:lnTo>
                  <a:lnTo>
                    <a:pt x="19618" y="2073"/>
                  </a:lnTo>
                  <a:lnTo>
                    <a:pt x="19618" y="1999"/>
                  </a:lnTo>
                  <a:lnTo>
                    <a:pt x="19618" y="1727"/>
                  </a:lnTo>
                  <a:lnTo>
                    <a:pt x="19593" y="1481"/>
                  </a:lnTo>
                  <a:lnTo>
                    <a:pt x="19544" y="1333"/>
                  </a:lnTo>
                  <a:lnTo>
                    <a:pt x="19494" y="1209"/>
                  </a:lnTo>
                  <a:lnTo>
                    <a:pt x="19420" y="1061"/>
                  </a:lnTo>
                  <a:lnTo>
                    <a:pt x="19322" y="938"/>
                  </a:lnTo>
                  <a:lnTo>
                    <a:pt x="19124" y="666"/>
                  </a:lnTo>
                  <a:lnTo>
                    <a:pt x="18927" y="444"/>
                  </a:lnTo>
                  <a:lnTo>
                    <a:pt x="18680" y="271"/>
                  </a:lnTo>
                  <a:lnTo>
                    <a:pt x="18409" y="148"/>
                  </a:lnTo>
                  <a:lnTo>
                    <a:pt x="18137" y="49"/>
                  </a:lnTo>
                  <a:lnTo>
                    <a:pt x="1784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087994" y="2490731"/>
              <a:ext cx="2531" cy="2106"/>
            </a:xfrm>
            <a:custGeom>
              <a:rect b="b" l="l" r="r" t="t"/>
              <a:pathLst>
                <a:path extrusionOk="0" h="124" w="149">
                  <a:moveTo>
                    <a:pt x="75" y="0"/>
                  </a:moveTo>
                  <a:lnTo>
                    <a:pt x="1" y="99"/>
                  </a:lnTo>
                  <a:lnTo>
                    <a:pt x="75" y="124"/>
                  </a:lnTo>
                  <a:lnTo>
                    <a:pt x="149" y="74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030152" y="2139449"/>
              <a:ext cx="442" cy="442"/>
            </a:xfrm>
            <a:custGeom>
              <a:rect b="b" l="l" r="r" t="t"/>
              <a:pathLst>
                <a:path extrusionOk="0" h="26" w="26">
                  <a:moveTo>
                    <a:pt x="25" y="1"/>
                  </a:moveTo>
                  <a:lnTo>
                    <a:pt x="0" y="25"/>
                  </a:lnTo>
                  <a:lnTo>
                    <a:pt x="25" y="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581800" y="3166029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578029" y="3065005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489151" y="2758163"/>
              <a:ext cx="454008" cy="459444"/>
            </a:xfrm>
            <a:custGeom>
              <a:rect b="b" l="l" r="r" t="t"/>
              <a:pathLst>
                <a:path extrusionOk="0" h="27046" w="26726">
                  <a:moveTo>
                    <a:pt x="11845" y="1"/>
                  </a:moveTo>
                  <a:lnTo>
                    <a:pt x="11574" y="26"/>
                  </a:lnTo>
                  <a:lnTo>
                    <a:pt x="5627" y="840"/>
                  </a:lnTo>
                  <a:lnTo>
                    <a:pt x="5479" y="790"/>
                  </a:lnTo>
                  <a:lnTo>
                    <a:pt x="5356" y="741"/>
                  </a:lnTo>
                  <a:lnTo>
                    <a:pt x="5232" y="667"/>
                  </a:lnTo>
                  <a:lnTo>
                    <a:pt x="5133" y="568"/>
                  </a:lnTo>
                  <a:lnTo>
                    <a:pt x="5035" y="445"/>
                  </a:lnTo>
                  <a:lnTo>
                    <a:pt x="4615" y="494"/>
                  </a:lnTo>
                  <a:lnTo>
                    <a:pt x="4443" y="593"/>
                  </a:lnTo>
                  <a:lnTo>
                    <a:pt x="4270" y="667"/>
                  </a:lnTo>
                  <a:lnTo>
                    <a:pt x="4048" y="741"/>
                  </a:lnTo>
                  <a:lnTo>
                    <a:pt x="3801" y="790"/>
                  </a:lnTo>
                  <a:lnTo>
                    <a:pt x="2074" y="1013"/>
                  </a:lnTo>
                  <a:lnTo>
                    <a:pt x="346" y="1210"/>
                  </a:lnTo>
                  <a:lnTo>
                    <a:pt x="272" y="1284"/>
                  </a:lnTo>
                  <a:lnTo>
                    <a:pt x="174" y="1358"/>
                  </a:lnTo>
                  <a:lnTo>
                    <a:pt x="149" y="1407"/>
                  </a:lnTo>
                  <a:lnTo>
                    <a:pt x="75" y="1506"/>
                  </a:lnTo>
                  <a:lnTo>
                    <a:pt x="50" y="1629"/>
                  </a:lnTo>
                  <a:lnTo>
                    <a:pt x="1" y="1827"/>
                  </a:lnTo>
                  <a:lnTo>
                    <a:pt x="75" y="1926"/>
                  </a:lnTo>
                  <a:lnTo>
                    <a:pt x="149" y="2049"/>
                  </a:lnTo>
                  <a:lnTo>
                    <a:pt x="223" y="2222"/>
                  </a:lnTo>
                  <a:lnTo>
                    <a:pt x="272" y="2394"/>
                  </a:lnTo>
                  <a:lnTo>
                    <a:pt x="667" y="3776"/>
                  </a:lnTo>
                  <a:lnTo>
                    <a:pt x="1062" y="5158"/>
                  </a:lnTo>
                  <a:lnTo>
                    <a:pt x="1481" y="6540"/>
                  </a:lnTo>
                  <a:lnTo>
                    <a:pt x="1926" y="7897"/>
                  </a:lnTo>
                  <a:lnTo>
                    <a:pt x="2197" y="8687"/>
                  </a:lnTo>
                  <a:lnTo>
                    <a:pt x="2419" y="9501"/>
                  </a:lnTo>
                  <a:lnTo>
                    <a:pt x="2863" y="11130"/>
                  </a:lnTo>
                  <a:lnTo>
                    <a:pt x="3110" y="11944"/>
                  </a:lnTo>
                  <a:lnTo>
                    <a:pt x="3381" y="12734"/>
                  </a:lnTo>
                  <a:lnTo>
                    <a:pt x="3678" y="13523"/>
                  </a:lnTo>
                  <a:lnTo>
                    <a:pt x="4023" y="14288"/>
                  </a:lnTo>
                  <a:lnTo>
                    <a:pt x="4072" y="14757"/>
                  </a:lnTo>
                  <a:lnTo>
                    <a:pt x="4122" y="14979"/>
                  </a:lnTo>
                  <a:lnTo>
                    <a:pt x="4171" y="15201"/>
                  </a:lnTo>
                  <a:lnTo>
                    <a:pt x="4245" y="15423"/>
                  </a:lnTo>
                  <a:lnTo>
                    <a:pt x="4344" y="15621"/>
                  </a:lnTo>
                  <a:lnTo>
                    <a:pt x="4517" y="15794"/>
                  </a:lnTo>
                  <a:lnTo>
                    <a:pt x="4739" y="15942"/>
                  </a:lnTo>
                  <a:lnTo>
                    <a:pt x="4714" y="16016"/>
                  </a:lnTo>
                  <a:lnTo>
                    <a:pt x="4714" y="16065"/>
                  </a:lnTo>
                  <a:lnTo>
                    <a:pt x="4763" y="16164"/>
                  </a:lnTo>
                  <a:lnTo>
                    <a:pt x="4862" y="16262"/>
                  </a:lnTo>
                  <a:lnTo>
                    <a:pt x="4961" y="16336"/>
                  </a:lnTo>
                  <a:lnTo>
                    <a:pt x="5035" y="16435"/>
                  </a:lnTo>
                  <a:lnTo>
                    <a:pt x="5109" y="16509"/>
                  </a:lnTo>
                  <a:lnTo>
                    <a:pt x="5133" y="16583"/>
                  </a:lnTo>
                  <a:lnTo>
                    <a:pt x="5133" y="16633"/>
                  </a:lnTo>
                  <a:lnTo>
                    <a:pt x="5109" y="16707"/>
                  </a:lnTo>
                  <a:lnTo>
                    <a:pt x="5084" y="16781"/>
                  </a:lnTo>
                  <a:lnTo>
                    <a:pt x="5232" y="17842"/>
                  </a:lnTo>
                  <a:lnTo>
                    <a:pt x="5207" y="18088"/>
                  </a:lnTo>
                  <a:lnTo>
                    <a:pt x="5207" y="18064"/>
                  </a:lnTo>
                  <a:lnTo>
                    <a:pt x="4985" y="18829"/>
                  </a:lnTo>
                  <a:lnTo>
                    <a:pt x="4862" y="19199"/>
                  </a:lnTo>
                  <a:lnTo>
                    <a:pt x="4788" y="19594"/>
                  </a:lnTo>
                  <a:lnTo>
                    <a:pt x="4739" y="19964"/>
                  </a:lnTo>
                  <a:lnTo>
                    <a:pt x="4739" y="20161"/>
                  </a:lnTo>
                  <a:lnTo>
                    <a:pt x="4739" y="20359"/>
                  </a:lnTo>
                  <a:lnTo>
                    <a:pt x="4763" y="20556"/>
                  </a:lnTo>
                  <a:lnTo>
                    <a:pt x="4813" y="20753"/>
                  </a:lnTo>
                  <a:lnTo>
                    <a:pt x="4887" y="20951"/>
                  </a:lnTo>
                  <a:lnTo>
                    <a:pt x="4985" y="21148"/>
                  </a:lnTo>
                  <a:lnTo>
                    <a:pt x="4961" y="21148"/>
                  </a:lnTo>
                  <a:lnTo>
                    <a:pt x="4985" y="21296"/>
                  </a:lnTo>
                  <a:lnTo>
                    <a:pt x="5010" y="21444"/>
                  </a:lnTo>
                  <a:lnTo>
                    <a:pt x="5035" y="21494"/>
                  </a:lnTo>
                  <a:lnTo>
                    <a:pt x="5084" y="21568"/>
                  </a:lnTo>
                  <a:lnTo>
                    <a:pt x="5133" y="21617"/>
                  </a:lnTo>
                  <a:lnTo>
                    <a:pt x="5207" y="21642"/>
                  </a:lnTo>
                  <a:lnTo>
                    <a:pt x="5282" y="21790"/>
                  </a:lnTo>
                  <a:lnTo>
                    <a:pt x="5331" y="21938"/>
                  </a:lnTo>
                  <a:lnTo>
                    <a:pt x="5356" y="22086"/>
                  </a:lnTo>
                  <a:lnTo>
                    <a:pt x="5380" y="22234"/>
                  </a:lnTo>
                  <a:lnTo>
                    <a:pt x="5331" y="22530"/>
                  </a:lnTo>
                  <a:lnTo>
                    <a:pt x="5282" y="22826"/>
                  </a:lnTo>
                  <a:lnTo>
                    <a:pt x="5232" y="23122"/>
                  </a:lnTo>
                  <a:lnTo>
                    <a:pt x="5232" y="23419"/>
                  </a:lnTo>
                  <a:lnTo>
                    <a:pt x="5232" y="23567"/>
                  </a:lnTo>
                  <a:lnTo>
                    <a:pt x="5282" y="23715"/>
                  </a:lnTo>
                  <a:lnTo>
                    <a:pt x="5356" y="23863"/>
                  </a:lnTo>
                  <a:lnTo>
                    <a:pt x="5454" y="23986"/>
                  </a:lnTo>
                  <a:lnTo>
                    <a:pt x="5430" y="23986"/>
                  </a:lnTo>
                  <a:lnTo>
                    <a:pt x="5504" y="24208"/>
                  </a:lnTo>
                  <a:lnTo>
                    <a:pt x="5602" y="24406"/>
                  </a:lnTo>
                  <a:lnTo>
                    <a:pt x="5726" y="24578"/>
                  </a:lnTo>
                  <a:lnTo>
                    <a:pt x="5800" y="24652"/>
                  </a:lnTo>
                  <a:lnTo>
                    <a:pt x="5898" y="24702"/>
                  </a:lnTo>
                  <a:lnTo>
                    <a:pt x="5800" y="24850"/>
                  </a:lnTo>
                  <a:lnTo>
                    <a:pt x="5750" y="24899"/>
                  </a:lnTo>
                  <a:lnTo>
                    <a:pt x="5701" y="24924"/>
                  </a:lnTo>
                  <a:lnTo>
                    <a:pt x="5504" y="24948"/>
                  </a:lnTo>
                  <a:lnTo>
                    <a:pt x="5528" y="24973"/>
                  </a:lnTo>
                  <a:lnTo>
                    <a:pt x="5602" y="25072"/>
                  </a:lnTo>
                  <a:lnTo>
                    <a:pt x="5726" y="25146"/>
                  </a:lnTo>
                  <a:lnTo>
                    <a:pt x="5726" y="25269"/>
                  </a:lnTo>
                  <a:lnTo>
                    <a:pt x="5849" y="25319"/>
                  </a:lnTo>
                  <a:lnTo>
                    <a:pt x="5948" y="25393"/>
                  </a:lnTo>
                  <a:lnTo>
                    <a:pt x="6071" y="25516"/>
                  </a:lnTo>
                  <a:lnTo>
                    <a:pt x="6145" y="25664"/>
                  </a:lnTo>
                  <a:lnTo>
                    <a:pt x="6170" y="25664"/>
                  </a:lnTo>
                  <a:lnTo>
                    <a:pt x="6244" y="25738"/>
                  </a:lnTo>
                  <a:lnTo>
                    <a:pt x="6293" y="25837"/>
                  </a:lnTo>
                  <a:lnTo>
                    <a:pt x="6343" y="26059"/>
                  </a:lnTo>
                  <a:lnTo>
                    <a:pt x="6367" y="26158"/>
                  </a:lnTo>
                  <a:lnTo>
                    <a:pt x="6417" y="26256"/>
                  </a:lnTo>
                  <a:lnTo>
                    <a:pt x="6515" y="26330"/>
                  </a:lnTo>
                  <a:lnTo>
                    <a:pt x="6639" y="26380"/>
                  </a:lnTo>
                  <a:lnTo>
                    <a:pt x="6688" y="26503"/>
                  </a:lnTo>
                  <a:lnTo>
                    <a:pt x="6737" y="26602"/>
                  </a:lnTo>
                  <a:lnTo>
                    <a:pt x="6787" y="26676"/>
                  </a:lnTo>
                  <a:lnTo>
                    <a:pt x="6861" y="26750"/>
                  </a:lnTo>
                  <a:lnTo>
                    <a:pt x="7009" y="26824"/>
                  </a:lnTo>
                  <a:lnTo>
                    <a:pt x="7182" y="26873"/>
                  </a:lnTo>
                  <a:lnTo>
                    <a:pt x="7354" y="26873"/>
                  </a:lnTo>
                  <a:lnTo>
                    <a:pt x="7552" y="26849"/>
                  </a:lnTo>
                  <a:lnTo>
                    <a:pt x="7897" y="26824"/>
                  </a:lnTo>
                  <a:lnTo>
                    <a:pt x="13671" y="26454"/>
                  </a:lnTo>
                  <a:lnTo>
                    <a:pt x="16559" y="26256"/>
                  </a:lnTo>
                  <a:lnTo>
                    <a:pt x="19446" y="26010"/>
                  </a:lnTo>
                  <a:lnTo>
                    <a:pt x="19939" y="26010"/>
                  </a:lnTo>
                  <a:lnTo>
                    <a:pt x="20161" y="26059"/>
                  </a:lnTo>
                  <a:lnTo>
                    <a:pt x="20359" y="26108"/>
                  </a:lnTo>
                  <a:lnTo>
                    <a:pt x="20556" y="26182"/>
                  </a:lnTo>
                  <a:lnTo>
                    <a:pt x="20729" y="26306"/>
                  </a:lnTo>
                  <a:lnTo>
                    <a:pt x="20902" y="26429"/>
                  </a:lnTo>
                  <a:lnTo>
                    <a:pt x="21074" y="26602"/>
                  </a:lnTo>
                  <a:lnTo>
                    <a:pt x="21124" y="26725"/>
                  </a:lnTo>
                  <a:lnTo>
                    <a:pt x="21198" y="26824"/>
                  </a:lnTo>
                  <a:lnTo>
                    <a:pt x="21272" y="26898"/>
                  </a:lnTo>
                  <a:lnTo>
                    <a:pt x="21370" y="26972"/>
                  </a:lnTo>
                  <a:lnTo>
                    <a:pt x="21444" y="27021"/>
                  </a:lnTo>
                  <a:lnTo>
                    <a:pt x="21543" y="27046"/>
                  </a:lnTo>
                  <a:lnTo>
                    <a:pt x="21765" y="27046"/>
                  </a:lnTo>
                  <a:lnTo>
                    <a:pt x="21913" y="26947"/>
                  </a:lnTo>
                  <a:lnTo>
                    <a:pt x="22037" y="26849"/>
                  </a:lnTo>
                  <a:lnTo>
                    <a:pt x="22061" y="26725"/>
                  </a:lnTo>
                  <a:lnTo>
                    <a:pt x="22037" y="26577"/>
                  </a:lnTo>
                  <a:lnTo>
                    <a:pt x="22037" y="26404"/>
                  </a:lnTo>
                  <a:lnTo>
                    <a:pt x="22037" y="26281"/>
                  </a:lnTo>
                  <a:lnTo>
                    <a:pt x="22037" y="26010"/>
                  </a:lnTo>
                  <a:lnTo>
                    <a:pt x="22012" y="25763"/>
                  </a:lnTo>
                  <a:lnTo>
                    <a:pt x="21963" y="25516"/>
                  </a:lnTo>
                  <a:lnTo>
                    <a:pt x="21913" y="25245"/>
                  </a:lnTo>
                  <a:lnTo>
                    <a:pt x="21839" y="24998"/>
                  </a:lnTo>
                  <a:lnTo>
                    <a:pt x="21815" y="24751"/>
                  </a:lnTo>
                  <a:lnTo>
                    <a:pt x="21815" y="24480"/>
                  </a:lnTo>
                  <a:lnTo>
                    <a:pt x="21864" y="24233"/>
                  </a:lnTo>
                  <a:lnTo>
                    <a:pt x="21963" y="24159"/>
                  </a:lnTo>
                  <a:lnTo>
                    <a:pt x="22086" y="24109"/>
                  </a:lnTo>
                  <a:lnTo>
                    <a:pt x="22185" y="24085"/>
                  </a:lnTo>
                  <a:lnTo>
                    <a:pt x="22308" y="24060"/>
                  </a:lnTo>
                  <a:lnTo>
                    <a:pt x="22407" y="24085"/>
                  </a:lnTo>
                  <a:lnTo>
                    <a:pt x="22530" y="24109"/>
                  </a:lnTo>
                  <a:lnTo>
                    <a:pt x="22728" y="24233"/>
                  </a:lnTo>
                  <a:lnTo>
                    <a:pt x="22777" y="24332"/>
                  </a:lnTo>
                  <a:lnTo>
                    <a:pt x="22802" y="24381"/>
                  </a:lnTo>
                  <a:lnTo>
                    <a:pt x="22876" y="24430"/>
                  </a:lnTo>
                  <a:lnTo>
                    <a:pt x="22925" y="24455"/>
                  </a:lnTo>
                  <a:lnTo>
                    <a:pt x="23073" y="24480"/>
                  </a:lnTo>
                  <a:lnTo>
                    <a:pt x="23196" y="24480"/>
                  </a:lnTo>
                  <a:lnTo>
                    <a:pt x="23567" y="24455"/>
                  </a:lnTo>
                  <a:lnTo>
                    <a:pt x="23887" y="24455"/>
                  </a:lnTo>
                  <a:lnTo>
                    <a:pt x="24183" y="24480"/>
                  </a:lnTo>
                  <a:lnTo>
                    <a:pt x="24331" y="24529"/>
                  </a:lnTo>
                  <a:lnTo>
                    <a:pt x="24455" y="24578"/>
                  </a:lnTo>
                  <a:lnTo>
                    <a:pt x="24554" y="24480"/>
                  </a:lnTo>
                  <a:lnTo>
                    <a:pt x="24652" y="24381"/>
                  </a:lnTo>
                  <a:lnTo>
                    <a:pt x="24776" y="24208"/>
                  </a:lnTo>
                  <a:lnTo>
                    <a:pt x="24825" y="24060"/>
                  </a:lnTo>
                  <a:lnTo>
                    <a:pt x="24874" y="23912"/>
                  </a:lnTo>
                  <a:lnTo>
                    <a:pt x="24874" y="23764"/>
                  </a:lnTo>
                  <a:lnTo>
                    <a:pt x="24899" y="23616"/>
                  </a:lnTo>
                  <a:lnTo>
                    <a:pt x="24874" y="23344"/>
                  </a:lnTo>
                  <a:lnTo>
                    <a:pt x="24825" y="23073"/>
                  </a:lnTo>
                  <a:lnTo>
                    <a:pt x="24776" y="22703"/>
                  </a:lnTo>
                  <a:lnTo>
                    <a:pt x="24726" y="22333"/>
                  </a:lnTo>
                  <a:lnTo>
                    <a:pt x="24726" y="21987"/>
                  </a:lnTo>
                  <a:lnTo>
                    <a:pt x="24751" y="21642"/>
                  </a:lnTo>
                  <a:lnTo>
                    <a:pt x="24776" y="21296"/>
                  </a:lnTo>
                  <a:lnTo>
                    <a:pt x="24825" y="20951"/>
                  </a:lnTo>
                  <a:lnTo>
                    <a:pt x="24899" y="20605"/>
                  </a:lnTo>
                  <a:lnTo>
                    <a:pt x="24998" y="20260"/>
                  </a:lnTo>
                  <a:lnTo>
                    <a:pt x="25220" y="19618"/>
                  </a:lnTo>
                  <a:lnTo>
                    <a:pt x="25491" y="18952"/>
                  </a:lnTo>
                  <a:lnTo>
                    <a:pt x="25787" y="18286"/>
                  </a:lnTo>
                  <a:lnTo>
                    <a:pt x="26083" y="17644"/>
                  </a:lnTo>
                  <a:lnTo>
                    <a:pt x="26380" y="17027"/>
                  </a:lnTo>
                  <a:lnTo>
                    <a:pt x="26676" y="16386"/>
                  </a:lnTo>
                  <a:lnTo>
                    <a:pt x="26700" y="16287"/>
                  </a:lnTo>
                  <a:lnTo>
                    <a:pt x="26725" y="16188"/>
                  </a:lnTo>
                  <a:lnTo>
                    <a:pt x="26700" y="16090"/>
                  </a:lnTo>
                  <a:lnTo>
                    <a:pt x="26676" y="15991"/>
                  </a:lnTo>
                  <a:lnTo>
                    <a:pt x="26577" y="16090"/>
                  </a:lnTo>
                  <a:lnTo>
                    <a:pt x="26454" y="16164"/>
                  </a:lnTo>
                  <a:lnTo>
                    <a:pt x="26330" y="16262"/>
                  </a:lnTo>
                  <a:lnTo>
                    <a:pt x="26182" y="16336"/>
                  </a:lnTo>
                  <a:lnTo>
                    <a:pt x="26256" y="16188"/>
                  </a:lnTo>
                  <a:lnTo>
                    <a:pt x="26182" y="16164"/>
                  </a:lnTo>
                  <a:lnTo>
                    <a:pt x="25837" y="16164"/>
                  </a:lnTo>
                  <a:lnTo>
                    <a:pt x="25738" y="16139"/>
                  </a:lnTo>
                  <a:lnTo>
                    <a:pt x="25664" y="16065"/>
                  </a:lnTo>
                  <a:lnTo>
                    <a:pt x="25615" y="15966"/>
                  </a:lnTo>
                  <a:lnTo>
                    <a:pt x="25565" y="15942"/>
                  </a:lnTo>
                  <a:lnTo>
                    <a:pt x="24948" y="15572"/>
                  </a:lnTo>
                  <a:lnTo>
                    <a:pt x="24825" y="15201"/>
                  </a:lnTo>
                  <a:lnTo>
                    <a:pt x="24702" y="14831"/>
                  </a:lnTo>
                  <a:lnTo>
                    <a:pt x="24652" y="14436"/>
                  </a:lnTo>
                  <a:lnTo>
                    <a:pt x="24628" y="14239"/>
                  </a:lnTo>
                  <a:lnTo>
                    <a:pt x="24628" y="14042"/>
                  </a:lnTo>
                  <a:lnTo>
                    <a:pt x="24554" y="13992"/>
                  </a:lnTo>
                  <a:lnTo>
                    <a:pt x="24480" y="13918"/>
                  </a:lnTo>
                  <a:lnTo>
                    <a:pt x="24430" y="13819"/>
                  </a:lnTo>
                  <a:lnTo>
                    <a:pt x="24381" y="13745"/>
                  </a:lnTo>
                  <a:lnTo>
                    <a:pt x="24381" y="13647"/>
                  </a:lnTo>
                  <a:lnTo>
                    <a:pt x="24356" y="13548"/>
                  </a:lnTo>
                  <a:lnTo>
                    <a:pt x="24406" y="13351"/>
                  </a:lnTo>
                  <a:lnTo>
                    <a:pt x="24183" y="13351"/>
                  </a:lnTo>
                  <a:lnTo>
                    <a:pt x="23986" y="13326"/>
                  </a:lnTo>
                  <a:lnTo>
                    <a:pt x="23813" y="13301"/>
                  </a:lnTo>
                  <a:lnTo>
                    <a:pt x="23665" y="13252"/>
                  </a:lnTo>
                  <a:lnTo>
                    <a:pt x="23517" y="13178"/>
                  </a:lnTo>
                  <a:lnTo>
                    <a:pt x="23418" y="13104"/>
                  </a:lnTo>
                  <a:lnTo>
                    <a:pt x="23320" y="13005"/>
                  </a:lnTo>
                  <a:lnTo>
                    <a:pt x="23221" y="12906"/>
                  </a:lnTo>
                  <a:lnTo>
                    <a:pt x="23147" y="12783"/>
                  </a:lnTo>
                  <a:lnTo>
                    <a:pt x="23098" y="12660"/>
                  </a:lnTo>
                  <a:lnTo>
                    <a:pt x="23024" y="12364"/>
                  </a:lnTo>
                  <a:lnTo>
                    <a:pt x="22974" y="12043"/>
                  </a:lnTo>
                  <a:lnTo>
                    <a:pt x="22974" y="11673"/>
                  </a:lnTo>
                  <a:lnTo>
                    <a:pt x="22826" y="11673"/>
                  </a:lnTo>
                  <a:lnTo>
                    <a:pt x="22678" y="11623"/>
                  </a:lnTo>
                  <a:lnTo>
                    <a:pt x="22555" y="11574"/>
                  </a:lnTo>
                  <a:lnTo>
                    <a:pt x="22456" y="11500"/>
                  </a:lnTo>
                  <a:lnTo>
                    <a:pt x="22357" y="11426"/>
                  </a:lnTo>
                  <a:lnTo>
                    <a:pt x="22259" y="11327"/>
                  </a:lnTo>
                  <a:lnTo>
                    <a:pt x="22111" y="11130"/>
                  </a:lnTo>
                  <a:lnTo>
                    <a:pt x="21864" y="10686"/>
                  </a:lnTo>
                  <a:lnTo>
                    <a:pt x="21740" y="10464"/>
                  </a:lnTo>
                  <a:lnTo>
                    <a:pt x="21568" y="10266"/>
                  </a:lnTo>
                  <a:lnTo>
                    <a:pt x="21296" y="10266"/>
                  </a:lnTo>
                  <a:lnTo>
                    <a:pt x="21173" y="10241"/>
                  </a:lnTo>
                  <a:lnTo>
                    <a:pt x="21074" y="10167"/>
                  </a:lnTo>
                  <a:lnTo>
                    <a:pt x="21000" y="10093"/>
                  </a:lnTo>
                  <a:lnTo>
                    <a:pt x="20926" y="9995"/>
                  </a:lnTo>
                  <a:lnTo>
                    <a:pt x="20877" y="9871"/>
                  </a:lnTo>
                  <a:lnTo>
                    <a:pt x="20827" y="9748"/>
                  </a:lnTo>
                  <a:lnTo>
                    <a:pt x="20655" y="9600"/>
                  </a:lnTo>
                  <a:lnTo>
                    <a:pt x="20507" y="9452"/>
                  </a:lnTo>
                  <a:lnTo>
                    <a:pt x="20383" y="9279"/>
                  </a:lnTo>
                  <a:lnTo>
                    <a:pt x="20260" y="9106"/>
                  </a:lnTo>
                  <a:lnTo>
                    <a:pt x="19865" y="8514"/>
                  </a:lnTo>
                  <a:lnTo>
                    <a:pt x="19668" y="8218"/>
                  </a:lnTo>
                  <a:lnTo>
                    <a:pt x="19446" y="7947"/>
                  </a:lnTo>
                  <a:lnTo>
                    <a:pt x="19149" y="7897"/>
                  </a:lnTo>
                  <a:lnTo>
                    <a:pt x="18878" y="7848"/>
                  </a:lnTo>
                  <a:lnTo>
                    <a:pt x="18755" y="7799"/>
                  </a:lnTo>
                  <a:lnTo>
                    <a:pt x="18631" y="7700"/>
                  </a:lnTo>
                  <a:lnTo>
                    <a:pt x="18557" y="7601"/>
                  </a:lnTo>
                  <a:lnTo>
                    <a:pt x="18483" y="7428"/>
                  </a:lnTo>
                  <a:lnTo>
                    <a:pt x="18360" y="7428"/>
                  </a:lnTo>
                  <a:lnTo>
                    <a:pt x="18286" y="7379"/>
                  </a:lnTo>
                  <a:lnTo>
                    <a:pt x="18261" y="7354"/>
                  </a:lnTo>
                  <a:lnTo>
                    <a:pt x="18236" y="7305"/>
                  </a:lnTo>
                  <a:lnTo>
                    <a:pt x="18236" y="7182"/>
                  </a:lnTo>
                  <a:lnTo>
                    <a:pt x="18162" y="7206"/>
                  </a:lnTo>
                  <a:lnTo>
                    <a:pt x="18014" y="7206"/>
                  </a:lnTo>
                  <a:lnTo>
                    <a:pt x="17940" y="7157"/>
                  </a:lnTo>
                  <a:lnTo>
                    <a:pt x="17842" y="7058"/>
                  </a:lnTo>
                  <a:lnTo>
                    <a:pt x="17768" y="6935"/>
                  </a:lnTo>
                  <a:lnTo>
                    <a:pt x="17546" y="6713"/>
                  </a:lnTo>
                  <a:lnTo>
                    <a:pt x="17373" y="6663"/>
                  </a:lnTo>
                  <a:lnTo>
                    <a:pt x="17225" y="6565"/>
                  </a:lnTo>
                  <a:lnTo>
                    <a:pt x="17101" y="6417"/>
                  </a:lnTo>
                  <a:lnTo>
                    <a:pt x="17052" y="6244"/>
                  </a:lnTo>
                  <a:lnTo>
                    <a:pt x="16484" y="5750"/>
                  </a:lnTo>
                  <a:lnTo>
                    <a:pt x="16213" y="5528"/>
                  </a:lnTo>
                  <a:lnTo>
                    <a:pt x="15942" y="5257"/>
                  </a:lnTo>
                  <a:lnTo>
                    <a:pt x="15695" y="4985"/>
                  </a:lnTo>
                  <a:lnTo>
                    <a:pt x="15497" y="4689"/>
                  </a:lnTo>
                  <a:lnTo>
                    <a:pt x="15423" y="4541"/>
                  </a:lnTo>
                  <a:lnTo>
                    <a:pt x="15349" y="4344"/>
                  </a:lnTo>
                  <a:lnTo>
                    <a:pt x="15275" y="4171"/>
                  </a:lnTo>
                  <a:lnTo>
                    <a:pt x="15226" y="3974"/>
                  </a:lnTo>
                  <a:lnTo>
                    <a:pt x="15201" y="3875"/>
                  </a:lnTo>
                  <a:lnTo>
                    <a:pt x="15152" y="3801"/>
                  </a:lnTo>
                  <a:lnTo>
                    <a:pt x="15004" y="3702"/>
                  </a:lnTo>
                  <a:lnTo>
                    <a:pt x="14856" y="3604"/>
                  </a:lnTo>
                  <a:lnTo>
                    <a:pt x="14683" y="3505"/>
                  </a:lnTo>
                  <a:lnTo>
                    <a:pt x="14535" y="3406"/>
                  </a:lnTo>
                  <a:lnTo>
                    <a:pt x="14140" y="3283"/>
                  </a:lnTo>
                  <a:lnTo>
                    <a:pt x="13745" y="3135"/>
                  </a:lnTo>
                  <a:lnTo>
                    <a:pt x="13548" y="3036"/>
                  </a:lnTo>
                  <a:lnTo>
                    <a:pt x="13375" y="2937"/>
                  </a:lnTo>
                  <a:lnTo>
                    <a:pt x="13203" y="2814"/>
                  </a:lnTo>
                  <a:lnTo>
                    <a:pt x="13054" y="2691"/>
                  </a:lnTo>
                  <a:lnTo>
                    <a:pt x="12906" y="2691"/>
                  </a:lnTo>
                  <a:lnTo>
                    <a:pt x="12758" y="2641"/>
                  </a:lnTo>
                  <a:lnTo>
                    <a:pt x="12709" y="2617"/>
                  </a:lnTo>
                  <a:lnTo>
                    <a:pt x="12635" y="2592"/>
                  </a:lnTo>
                  <a:lnTo>
                    <a:pt x="12586" y="2518"/>
                  </a:lnTo>
                  <a:lnTo>
                    <a:pt x="12561" y="2444"/>
                  </a:lnTo>
                  <a:lnTo>
                    <a:pt x="12413" y="2444"/>
                  </a:lnTo>
                  <a:lnTo>
                    <a:pt x="12290" y="2419"/>
                  </a:lnTo>
                  <a:lnTo>
                    <a:pt x="12216" y="2394"/>
                  </a:lnTo>
                  <a:lnTo>
                    <a:pt x="12166" y="2345"/>
                  </a:lnTo>
                  <a:lnTo>
                    <a:pt x="12117" y="2296"/>
                  </a:lnTo>
                  <a:lnTo>
                    <a:pt x="12092" y="2197"/>
                  </a:lnTo>
                  <a:lnTo>
                    <a:pt x="11895" y="2148"/>
                  </a:lnTo>
                  <a:lnTo>
                    <a:pt x="11747" y="2049"/>
                  </a:lnTo>
                  <a:lnTo>
                    <a:pt x="11697" y="2000"/>
                  </a:lnTo>
                  <a:lnTo>
                    <a:pt x="11648" y="1926"/>
                  </a:lnTo>
                  <a:lnTo>
                    <a:pt x="11623" y="1827"/>
                  </a:lnTo>
                  <a:lnTo>
                    <a:pt x="11623" y="1728"/>
                  </a:lnTo>
                  <a:lnTo>
                    <a:pt x="11500" y="1679"/>
                  </a:lnTo>
                  <a:lnTo>
                    <a:pt x="11426" y="1605"/>
                  </a:lnTo>
                  <a:lnTo>
                    <a:pt x="11377" y="1555"/>
                  </a:lnTo>
                  <a:lnTo>
                    <a:pt x="11377" y="1506"/>
                  </a:lnTo>
                  <a:lnTo>
                    <a:pt x="11401" y="1432"/>
                  </a:lnTo>
                  <a:lnTo>
                    <a:pt x="11451" y="1383"/>
                  </a:lnTo>
                  <a:lnTo>
                    <a:pt x="11623" y="1259"/>
                  </a:lnTo>
                  <a:lnTo>
                    <a:pt x="11623" y="1111"/>
                  </a:lnTo>
                  <a:lnTo>
                    <a:pt x="11648" y="988"/>
                  </a:lnTo>
                  <a:lnTo>
                    <a:pt x="11673" y="914"/>
                  </a:lnTo>
                  <a:lnTo>
                    <a:pt x="11722" y="865"/>
                  </a:lnTo>
                  <a:lnTo>
                    <a:pt x="11771" y="815"/>
                  </a:lnTo>
                  <a:lnTo>
                    <a:pt x="11845" y="790"/>
                  </a:lnTo>
                  <a:lnTo>
                    <a:pt x="11919" y="642"/>
                  </a:lnTo>
                  <a:lnTo>
                    <a:pt x="11969" y="568"/>
                  </a:lnTo>
                  <a:lnTo>
                    <a:pt x="12018" y="544"/>
                  </a:lnTo>
                  <a:lnTo>
                    <a:pt x="12092" y="519"/>
                  </a:lnTo>
                  <a:lnTo>
                    <a:pt x="12166" y="519"/>
                  </a:lnTo>
                  <a:lnTo>
                    <a:pt x="12314" y="544"/>
                  </a:lnTo>
                  <a:lnTo>
                    <a:pt x="12290" y="371"/>
                  </a:lnTo>
                  <a:lnTo>
                    <a:pt x="12265" y="248"/>
                  </a:lnTo>
                  <a:lnTo>
                    <a:pt x="12191" y="149"/>
                  </a:lnTo>
                  <a:lnTo>
                    <a:pt x="12092" y="75"/>
                  </a:lnTo>
                  <a:lnTo>
                    <a:pt x="12117" y="50"/>
                  </a:lnTo>
                  <a:lnTo>
                    <a:pt x="12067" y="50"/>
                  </a:lnTo>
                  <a:lnTo>
                    <a:pt x="11969" y="26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798932" y="2879724"/>
              <a:ext cx="442" cy="442"/>
            </a:xfrm>
            <a:custGeom>
              <a:rect b="b" l="l" r="r" t="t"/>
              <a:pathLst>
                <a:path extrusionOk="0" h="26" w="26">
                  <a:moveTo>
                    <a:pt x="25" y="26"/>
                  </a:moveTo>
                  <a:lnTo>
                    <a:pt x="25" y="26"/>
                  </a:lnTo>
                  <a:lnTo>
                    <a:pt x="0" y="1"/>
                  </a:lnTo>
                  <a:lnTo>
                    <a:pt x="25" y="26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903727" y="2984519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1" y="1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686595" y="2787517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855517" y="2932130"/>
              <a:ext cx="17" cy="442"/>
            </a:xfrm>
            <a:custGeom>
              <a:rect b="b" l="l" r="r" t="t"/>
              <a:pathLst>
                <a:path extrusionOk="0" h="26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5879418" y="2956439"/>
              <a:ext cx="425" cy="17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5855517" y="2932555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686170" y="2787517"/>
              <a:ext cx="442" cy="17"/>
            </a:xfrm>
            <a:custGeom>
              <a:rect b="b" l="l" r="r" t="t"/>
              <a:pathLst>
                <a:path extrusionOk="0" h="1" w="26">
                  <a:moveTo>
                    <a:pt x="1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5694137" y="2795484"/>
              <a:ext cx="849" cy="425"/>
            </a:xfrm>
            <a:custGeom>
              <a:rect b="b" l="l" r="r" t="t"/>
              <a:pathLst>
                <a:path extrusionOk="0" h="25" w="50">
                  <a:moveTo>
                    <a:pt x="0" y="0"/>
                  </a:moveTo>
                  <a:lnTo>
                    <a:pt x="50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5803128" y="2883920"/>
              <a:ext cx="425" cy="442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0" y="25"/>
                  </a:lnTo>
                  <a:lnTo>
                    <a:pt x="25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5702512" y="2799255"/>
              <a:ext cx="442" cy="425"/>
            </a:xfrm>
            <a:custGeom>
              <a:rect b="b" l="l" r="r" t="t"/>
              <a:pathLst>
                <a:path extrusionOk="0" h="25" w="26">
                  <a:moveTo>
                    <a:pt x="1" y="0"/>
                  </a:moveTo>
                  <a:lnTo>
                    <a:pt x="1" y="25"/>
                  </a:lnTo>
                  <a:lnTo>
                    <a:pt x="26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03727" y="2984519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1" y="26"/>
                  </a:lnTo>
                  <a:lnTo>
                    <a:pt x="25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5907498" y="2996682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5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5686595" y="2779550"/>
              <a:ext cx="17" cy="425"/>
            </a:xfrm>
            <a:custGeom>
              <a:rect b="b" l="l" r="r" t="t"/>
              <a:pathLst>
                <a:path extrusionOk="0" h="25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5698333" y="2767812"/>
              <a:ext cx="425" cy="17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5786769" y="2871774"/>
              <a:ext cx="442" cy="425"/>
            </a:xfrm>
            <a:custGeom>
              <a:rect b="b" l="l" r="r" t="t"/>
              <a:pathLst>
                <a:path extrusionOk="0" h="25" w="26">
                  <a:moveTo>
                    <a:pt x="26" y="25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6" y="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5698333" y="2767387"/>
              <a:ext cx="425" cy="442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0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5798932" y="2879724"/>
              <a:ext cx="442" cy="442"/>
            </a:xfrm>
            <a:custGeom>
              <a:rect b="b" l="l" r="r" t="t"/>
              <a:pathLst>
                <a:path extrusionOk="0" h="26" w="26">
                  <a:moveTo>
                    <a:pt x="0" y="1"/>
                  </a:moveTo>
                  <a:lnTo>
                    <a:pt x="0" y="26"/>
                  </a:lnTo>
                  <a:lnTo>
                    <a:pt x="25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5710479" y="2803434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1" y="1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5690366" y="2771583"/>
              <a:ext cx="442" cy="442"/>
            </a:xfrm>
            <a:custGeom>
              <a:rect b="b" l="l" r="r" t="t"/>
              <a:pathLst>
                <a:path extrusionOk="0" h="26" w="26">
                  <a:moveTo>
                    <a:pt x="0" y="0"/>
                  </a:moveTo>
                  <a:lnTo>
                    <a:pt x="0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4572819" y="1927770"/>
              <a:ext cx="497173" cy="333685"/>
            </a:xfrm>
            <a:custGeom>
              <a:rect b="b" l="l" r="r" t="t"/>
              <a:pathLst>
                <a:path extrusionOk="0" h="19643" w="29267">
                  <a:moveTo>
                    <a:pt x="23418" y="0"/>
                  </a:moveTo>
                  <a:lnTo>
                    <a:pt x="23295" y="50"/>
                  </a:lnTo>
                  <a:lnTo>
                    <a:pt x="23196" y="124"/>
                  </a:lnTo>
                  <a:lnTo>
                    <a:pt x="23024" y="173"/>
                  </a:lnTo>
                  <a:lnTo>
                    <a:pt x="22802" y="198"/>
                  </a:lnTo>
                  <a:lnTo>
                    <a:pt x="13745" y="420"/>
                  </a:lnTo>
                  <a:lnTo>
                    <a:pt x="4665" y="667"/>
                  </a:lnTo>
                  <a:lnTo>
                    <a:pt x="4295" y="642"/>
                  </a:lnTo>
                  <a:lnTo>
                    <a:pt x="3924" y="667"/>
                  </a:lnTo>
                  <a:lnTo>
                    <a:pt x="3505" y="691"/>
                  </a:lnTo>
                  <a:lnTo>
                    <a:pt x="2789" y="667"/>
                  </a:lnTo>
                  <a:lnTo>
                    <a:pt x="2567" y="716"/>
                  </a:lnTo>
                  <a:lnTo>
                    <a:pt x="2370" y="790"/>
                  </a:lnTo>
                  <a:lnTo>
                    <a:pt x="1802" y="839"/>
                  </a:lnTo>
                  <a:lnTo>
                    <a:pt x="1432" y="839"/>
                  </a:lnTo>
                  <a:lnTo>
                    <a:pt x="1284" y="815"/>
                  </a:lnTo>
                  <a:lnTo>
                    <a:pt x="1161" y="790"/>
                  </a:lnTo>
                  <a:lnTo>
                    <a:pt x="1062" y="716"/>
                  </a:lnTo>
                  <a:lnTo>
                    <a:pt x="1013" y="642"/>
                  </a:lnTo>
                  <a:lnTo>
                    <a:pt x="889" y="667"/>
                  </a:lnTo>
                  <a:lnTo>
                    <a:pt x="544" y="790"/>
                  </a:lnTo>
                  <a:lnTo>
                    <a:pt x="26" y="5849"/>
                  </a:lnTo>
                  <a:lnTo>
                    <a:pt x="1" y="6021"/>
                  </a:lnTo>
                  <a:lnTo>
                    <a:pt x="1" y="6589"/>
                  </a:lnTo>
                  <a:lnTo>
                    <a:pt x="1" y="7132"/>
                  </a:lnTo>
                  <a:lnTo>
                    <a:pt x="1" y="7502"/>
                  </a:lnTo>
                  <a:lnTo>
                    <a:pt x="1" y="7823"/>
                  </a:lnTo>
                  <a:lnTo>
                    <a:pt x="50" y="8119"/>
                  </a:lnTo>
                  <a:lnTo>
                    <a:pt x="100" y="8390"/>
                  </a:lnTo>
                  <a:lnTo>
                    <a:pt x="174" y="8686"/>
                  </a:lnTo>
                  <a:lnTo>
                    <a:pt x="322" y="9032"/>
                  </a:lnTo>
                  <a:lnTo>
                    <a:pt x="297" y="9254"/>
                  </a:lnTo>
                  <a:lnTo>
                    <a:pt x="297" y="9476"/>
                  </a:lnTo>
                  <a:lnTo>
                    <a:pt x="346" y="9698"/>
                  </a:lnTo>
                  <a:lnTo>
                    <a:pt x="396" y="9895"/>
                  </a:lnTo>
                  <a:lnTo>
                    <a:pt x="470" y="10093"/>
                  </a:lnTo>
                  <a:lnTo>
                    <a:pt x="593" y="10315"/>
                  </a:lnTo>
                  <a:lnTo>
                    <a:pt x="692" y="10488"/>
                  </a:lnTo>
                  <a:lnTo>
                    <a:pt x="840" y="10685"/>
                  </a:lnTo>
                  <a:lnTo>
                    <a:pt x="1062" y="10981"/>
                  </a:lnTo>
                  <a:lnTo>
                    <a:pt x="1235" y="11203"/>
                  </a:lnTo>
                  <a:lnTo>
                    <a:pt x="1383" y="11425"/>
                  </a:lnTo>
                  <a:lnTo>
                    <a:pt x="1531" y="11648"/>
                  </a:lnTo>
                  <a:lnTo>
                    <a:pt x="1654" y="11870"/>
                  </a:lnTo>
                  <a:lnTo>
                    <a:pt x="1802" y="12215"/>
                  </a:lnTo>
                  <a:lnTo>
                    <a:pt x="1926" y="12635"/>
                  </a:lnTo>
                  <a:lnTo>
                    <a:pt x="2049" y="13054"/>
                  </a:lnTo>
                  <a:lnTo>
                    <a:pt x="2148" y="13350"/>
                  </a:lnTo>
                  <a:lnTo>
                    <a:pt x="2098" y="13597"/>
                  </a:lnTo>
                  <a:lnTo>
                    <a:pt x="2074" y="13844"/>
                  </a:lnTo>
                  <a:lnTo>
                    <a:pt x="2049" y="14066"/>
                  </a:lnTo>
                  <a:lnTo>
                    <a:pt x="2074" y="14288"/>
                  </a:lnTo>
                  <a:lnTo>
                    <a:pt x="2123" y="14485"/>
                  </a:lnTo>
                  <a:lnTo>
                    <a:pt x="2197" y="14683"/>
                  </a:lnTo>
                  <a:lnTo>
                    <a:pt x="2345" y="15053"/>
                  </a:lnTo>
                  <a:lnTo>
                    <a:pt x="2518" y="15423"/>
                  </a:lnTo>
                  <a:lnTo>
                    <a:pt x="2641" y="15818"/>
                  </a:lnTo>
                  <a:lnTo>
                    <a:pt x="2715" y="16015"/>
                  </a:lnTo>
                  <a:lnTo>
                    <a:pt x="2740" y="16213"/>
                  </a:lnTo>
                  <a:lnTo>
                    <a:pt x="2765" y="16459"/>
                  </a:lnTo>
                  <a:lnTo>
                    <a:pt x="2740" y="16681"/>
                  </a:lnTo>
                  <a:lnTo>
                    <a:pt x="2765" y="17002"/>
                  </a:lnTo>
                  <a:lnTo>
                    <a:pt x="2789" y="17175"/>
                  </a:lnTo>
                  <a:lnTo>
                    <a:pt x="2814" y="17372"/>
                  </a:lnTo>
                  <a:lnTo>
                    <a:pt x="2888" y="17570"/>
                  </a:lnTo>
                  <a:lnTo>
                    <a:pt x="2962" y="17743"/>
                  </a:lnTo>
                  <a:lnTo>
                    <a:pt x="3135" y="18113"/>
                  </a:lnTo>
                  <a:lnTo>
                    <a:pt x="3332" y="18433"/>
                  </a:lnTo>
                  <a:lnTo>
                    <a:pt x="3530" y="18705"/>
                  </a:lnTo>
                  <a:lnTo>
                    <a:pt x="3702" y="18927"/>
                  </a:lnTo>
                  <a:lnTo>
                    <a:pt x="3850" y="19100"/>
                  </a:lnTo>
                  <a:lnTo>
                    <a:pt x="4566" y="18976"/>
                  </a:lnTo>
                  <a:lnTo>
                    <a:pt x="5257" y="18853"/>
                  </a:lnTo>
                  <a:lnTo>
                    <a:pt x="10365" y="18631"/>
                  </a:lnTo>
                  <a:lnTo>
                    <a:pt x="12487" y="18557"/>
                  </a:lnTo>
                  <a:lnTo>
                    <a:pt x="14609" y="18483"/>
                  </a:lnTo>
                  <a:lnTo>
                    <a:pt x="15646" y="18458"/>
                  </a:lnTo>
                  <a:lnTo>
                    <a:pt x="16707" y="18384"/>
                  </a:lnTo>
                  <a:lnTo>
                    <a:pt x="17768" y="18310"/>
                  </a:lnTo>
                  <a:lnTo>
                    <a:pt x="18829" y="18211"/>
                  </a:lnTo>
                  <a:lnTo>
                    <a:pt x="19939" y="18187"/>
                  </a:lnTo>
                  <a:lnTo>
                    <a:pt x="21050" y="18162"/>
                  </a:lnTo>
                  <a:lnTo>
                    <a:pt x="21691" y="18162"/>
                  </a:lnTo>
                  <a:lnTo>
                    <a:pt x="21987" y="18211"/>
                  </a:lnTo>
                  <a:lnTo>
                    <a:pt x="22259" y="18310"/>
                  </a:lnTo>
                  <a:lnTo>
                    <a:pt x="22530" y="18433"/>
                  </a:lnTo>
                  <a:lnTo>
                    <a:pt x="22777" y="18606"/>
                  </a:lnTo>
                  <a:lnTo>
                    <a:pt x="22974" y="18828"/>
                  </a:lnTo>
                  <a:lnTo>
                    <a:pt x="23172" y="19100"/>
                  </a:lnTo>
                  <a:lnTo>
                    <a:pt x="23270" y="19223"/>
                  </a:lnTo>
                  <a:lnTo>
                    <a:pt x="23344" y="19371"/>
                  </a:lnTo>
                  <a:lnTo>
                    <a:pt x="23394" y="19495"/>
                  </a:lnTo>
                  <a:lnTo>
                    <a:pt x="23443" y="19643"/>
                  </a:lnTo>
                  <a:lnTo>
                    <a:pt x="23468" y="19643"/>
                  </a:lnTo>
                  <a:lnTo>
                    <a:pt x="23591" y="19618"/>
                  </a:lnTo>
                  <a:lnTo>
                    <a:pt x="23739" y="19593"/>
                  </a:lnTo>
                  <a:lnTo>
                    <a:pt x="23863" y="19519"/>
                  </a:lnTo>
                  <a:lnTo>
                    <a:pt x="23986" y="19396"/>
                  </a:lnTo>
                  <a:lnTo>
                    <a:pt x="24035" y="19248"/>
                  </a:lnTo>
                  <a:lnTo>
                    <a:pt x="24085" y="19124"/>
                  </a:lnTo>
                  <a:lnTo>
                    <a:pt x="24109" y="19026"/>
                  </a:lnTo>
                  <a:lnTo>
                    <a:pt x="24085" y="18902"/>
                  </a:lnTo>
                  <a:lnTo>
                    <a:pt x="24060" y="18804"/>
                  </a:lnTo>
                  <a:lnTo>
                    <a:pt x="24035" y="18705"/>
                  </a:lnTo>
                  <a:lnTo>
                    <a:pt x="23961" y="18631"/>
                  </a:lnTo>
                  <a:lnTo>
                    <a:pt x="23813" y="18458"/>
                  </a:lnTo>
                  <a:lnTo>
                    <a:pt x="24011" y="18335"/>
                  </a:lnTo>
                  <a:lnTo>
                    <a:pt x="24233" y="18211"/>
                  </a:lnTo>
                  <a:lnTo>
                    <a:pt x="24406" y="18063"/>
                  </a:lnTo>
                  <a:lnTo>
                    <a:pt x="24603" y="17915"/>
                  </a:lnTo>
                  <a:lnTo>
                    <a:pt x="24776" y="17767"/>
                  </a:lnTo>
                  <a:lnTo>
                    <a:pt x="24948" y="17570"/>
                  </a:lnTo>
                  <a:lnTo>
                    <a:pt x="25096" y="17397"/>
                  </a:lnTo>
                  <a:lnTo>
                    <a:pt x="25245" y="17200"/>
                  </a:lnTo>
                  <a:lnTo>
                    <a:pt x="25368" y="17002"/>
                  </a:lnTo>
                  <a:lnTo>
                    <a:pt x="25491" y="16780"/>
                  </a:lnTo>
                  <a:lnTo>
                    <a:pt x="25590" y="16583"/>
                  </a:lnTo>
                  <a:lnTo>
                    <a:pt x="25664" y="16361"/>
                  </a:lnTo>
                  <a:lnTo>
                    <a:pt x="25738" y="16139"/>
                  </a:lnTo>
                  <a:lnTo>
                    <a:pt x="25812" y="15892"/>
                  </a:lnTo>
                  <a:lnTo>
                    <a:pt x="25837" y="15670"/>
                  </a:lnTo>
                  <a:lnTo>
                    <a:pt x="25861" y="15423"/>
                  </a:lnTo>
                  <a:lnTo>
                    <a:pt x="25837" y="15300"/>
                  </a:lnTo>
                  <a:lnTo>
                    <a:pt x="25787" y="15176"/>
                  </a:lnTo>
                  <a:lnTo>
                    <a:pt x="25664" y="14954"/>
                  </a:lnTo>
                  <a:lnTo>
                    <a:pt x="25590" y="14855"/>
                  </a:lnTo>
                  <a:lnTo>
                    <a:pt x="25516" y="14757"/>
                  </a:lnTo>
                  <a:lnTo>
                    <a:pt x="25417" y="14584"/>
                  </a:lnTo>
                  <a:lnTo>
                    <a:pt x="25343" y="14411"/>
                  </a:lnTo>
                  <a:lnTo>
                    <a:pt x="25319" y="14263"/>
                  </a:lnTo>
                  <a:lnTo>
                    <a:pt x="25319" y="14115"/>
                  </a:lnTo>
                  <a:lnTo>
                    <a:pt x="25343" y="13967"/>
                  </a:lnTo>
                  <a:lnTo>
                    <a:pt x="25393" y="13844"/>
                  </a:lnTo>
                  <a:lnTo>
                    <a:pt x="25467" y="13720"/>
                  </a:lnTo>
                  <a:lnTo>
                    <a:pt x="25565" y="13597"/>
                  </a:lnTo>
                  <a:lnTo>
                    <a:pt x="25787" y="13400"/>
                  </a:lnTo>
                  <a:lnTo>
                    <a:pt x="26034" y="13202"/>
                  </a:lnTo>
                  <a:lnTo>
                    <a:pt x="26602" y="12857"/>
                  </a:lnTo>
                  <a:lnTo>
                    <a:pt x="26873" y="12709"/>
                  </a:lnTo>
                  <a:lnTo>
                    <a:pt x="27145" y="12561"/>
                  </a:lnTo>
                  <a:lnTo>
                    <a:pt x="27687" y="12264"/>
                  </a:lnTo>
                  <a:lnTo>
                    <a:pt x="27934" y="12092"/>
                  </a:lnTo>
                  <a:lnTo>
                    <a:pt x="28156" y="11919"/>
                  </a:lnTo>
                  <a:lnTo>
                    <a:pt x="28378" y="11672"/>
                  </a:lnTo>
                  <a:lnTo>
                    <a:pt x="28576" y="11401"/>
                  </a:lnTo>
                  <a:lnTo>
                    <a:pt x="28724" y="11105"/>
                  </a:lnTo>
                  <a:lnTo>
                    <a:pt x="28872" y="10833"/>
                  </a:lnTo>
                  <a:lnTo>
                    <a:pt x="28995" y="10537"/>
                  </a:lnTo>
                  <a:lnTo>
                    <a:pt x="29094" y="10266"/>
                  </a:lnTo>
                  <a:lnTo>
                    <a:pt x="29168" y="9994"/>
                  </a:lnTo>
                  <a:lnTo>
                    <a:pt x="29217" y="9723"/>
                  </a:lnTo>
                  <a:lnTo>
                    <a:pt x="29242" y="9476"/>
                  </a:lnTo>
                  <a:lnTo>
                    <a:pt x="29242" y="9205"/>
                  </a:lnTo>
                  <a:lnTo>
                    <a:pt x="29267" y="9032"/>
                  </a:lnTo>
                  <a:lnTo>
                    <a:pt x="29267" y="8884"/>
                  </a:lnTo>
                  <a:lnTo>
                    <a:pt x="29217" y="8736"/>
                  </a:lnTo>
                  <a:lnTo>
                    <a:pt x="29119" y="8612"/>
                  </a:lnTo>
                  <a:lnTo>
                    <a:pt x="28995" y="8316"/>
                  </a:lnTo>
                  <a:lnTo>
                    <a:pt x="28847" y="7995"/>
                  </a:lnTo>
                  <a:lnTo>
                    <a:pt x="28625" y="7699"/>
                  </a:lnTo>
                  <a:lnTo>
                    <a:pt x="28378" y="7403"/>
                  </a:lnTo>
                  <a:lnTo>
                    <a:pt x="27860" y="6836"/>
                  </a:lnTo>
                  <a:lnTo>
                    <a:pt x="27317" y="6243"/>
                  </a:lnTo>
                  <a:lnTo>
                    <a:pt x="27021" y="5972"/>
                  </a:lnTo>
                  <a:lnTo>
                    <a:pt x="26725" y="5701"/>
                  </a:lnTo>
                  <a:lnTo>
                    <a:pt x="26429" y="5478"/>
                  </a:lnTo>
                  <a:lnTo>
                    <a:pt x="26108" y="5256"/>
                  </a:lnTo>
                  <a:lnTo>
                    <a:pt x="25664" y="4960"/>
                  </a:lnTo>
                  <a:lnTo>
                    <a:pt x="25245" y="4639"/>
                  </a:lnTo>
                  <a:lnTo>
                    <a:pt x="25022" y="4491"/>
                  </a:lnTo>
                  <a:lnTo>
                    <a:pt x="24850" y="4294"/>
                  </a:lnTo>
                  <a:lnTo>
                    <a:pt x="24677" y="4097"/>
                  </a:lnTo>
                  <a:lnTo>
                    <a:pt x="24529" y="3875"/>
                  </a:lnTo>
                  <a:lnTo>
                    <a:pt x="24406" y="3652"/>
                  </a:lnTo>
                  <a:lnTo>
                    <a:pt x="24356" y="3430"/>
                  </a:lnTo>
                  <a:lnTo>
                    <a:pt x="24332" y="3184"/>
                  </a:lnTo>
                  <a:lnTo>
                    <a:pt x="24356" y="2961"/>
                  </a:lnTo>
                  <a:lnTo>
                    <a:pt x="24381" y="2715"/>
                  </a:lnTo>
                  <a:lnTo>
                    <a:pt x="24406" y="2468"/>
                  </a:lnTo>
                  <a:lnTo>
                    <a:pt x="24504" y="1974"/>
                  </a:lnTo>
                  <a:lnTo>
                    <a:pt x="24554" y="1876"/>
                  </a:lnTo>
                  <a:lnTo>
                    <a:pt x="24578" y="1777"/>
                  </a:lnTo>
                  <a:lnTo>
                    <a:pt x="24578" y="1530"/>
                  </a:lnTo>
                  <a:lnTo>
                    <a:pt x="24554" y="1308"/>
                  </a:lnTo>
                  <a:lnTo>
                    <a:pt x="24504" y="1086"/>
                  </a:lnTo>
                  <a:lnTo>
                    <a:pt x="24430" y="938"/>
                  </a:lnTo>
                  <a:lnTo>
                    <a:pt x="24356" y="790"/>
                  </a:lnTo>
                  <a:lnTo>
                    <a:pt x="24257" y="667"/>
                  </a:lnTo>
                  <a:lnTo>
                    <a:pt x="24134" y="519"/>
                  </a:lnTo>
                  <a:lnTo>
                    <a:pt x="23887" y="296"/>
                  </a:lnTo>
                  <a:lnTo>
                    <a:pt x="23641" y="74"/>
                  </a:lnTo>
                  <a:lnTo>
                    <a:pt x="23591" y="50"/>
                  </a:lnTo>
                  <a:lnTo>
                    <a:pt x="23542" y="25"/>
                  </a:lnTo>
                  <a:lnTo>
                    <a:pt x="2341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6076437" y="2787517"/>
              <a:ext cx="425" cy="4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084388" y="2795892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6068470" y="2783746"/>
              <a:ext cx="425" cy="17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6056307" y="2775354"/>
              <a:ext cx="442" cy="442"/>
            </a:xfrm>
            <a:custGeom>
              <a:rect b="b" l="l" r="r" t="t"/>
              <a:pathLst>
                <a:path extrusionOk="0" h="26" w="26">
                  <a:moveTo>
                    <a:pt x="25" y="1"/>
                  </a:moveTo>
                  <a:lnTo>
                    <a:pt x="1" y="25"/>
                  </a:lnTo>
                  <a:lnTo>
                    <a:pt x="25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5754493" y="2727569"/>
              <a:ext cx="442" cy="17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6096550" y="2803434"/>
              <a:ext cx="442" cy="442"/>
            </a:xfrm>
            <a:custGeom>
              <a:rect b="b" l="l" r="r" t="t"/>
              <a:pathLst>
                <a:path extrusionOk="0" h="26" w="26">
                  <a:moveTo>
                    <a:pt x="25" y="26"/>
                  </a:move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1" y="1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6028227" y="2755241"/>
              <a:ext cx="425" cy="425"/>
            </a:xfrm>
            <a:custGeom>
              <a:rect b="b" l="l" r="r" t="t"/>
              <a:pathLst>
                <a:path extrusionOk="0" h="25" w="25">
                  <a:moveTo>
                    <a:pt x="0" y="25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6068470" y="2783746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6028227" y="2755649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6020260" y="2747274"/>
              <a:ext cx="442" cy="425"/>
            </a:xfrm>
            <a:custGeom>
              <a:rect b="b" l="l" r="r" t="t"/>
              <a:pathLst>
                <a:path extrusionOk="0" h="25" w="26">
                  <a:moveTo>
                    <a:pt x="0" y="0"/>
                  </a:moveTo>
                  <a:lnTo>
                    <a:pt x="0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6000147" y="2735536"/>
              <a:ext cx="0" cy="17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6040373" y="2763616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6048340" y="2767387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25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6040373" y="2763616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6056307" y="2775779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084388" y="2795484"/>
              <a:ext cx="442" cy="425"/>
            </a:xfrm>
            <a:custGeom>
              <a:rect b="b" l="l" r="r" t="t"/>
              <a:pathLst>
                <a:path extrusionOk="0" h="25" w="26">
                  <a:moveTo>
                    <a:pt x="26" y="0"/>
                  </a:moveTo>
                  <a:lnTo>
                    <a:pt x="1" y="25"/>
                  </a:lnTo>
                  <a:lnTo>
                    <a:pt x="26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5887385" y="2723373"/>
              <a:ext cx="425" cy="17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lnTo>
                    <a:pt x="25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5895335" y="2727144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26" y="25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5887385" y="2723373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6000147" y="2735111"/>
              <a:ext cx="0" cy="442"/>
            </a:xfrm>
            <a:custGeom>
              <a:rect b="b" l="l" r="r" t="t"/>
              <a:pathLst>
                <a:path extrusionOk="0" h="26" w="0">
                  <a:moveTo>
                    <a:pt x="0" y="25"/>
                  </a:moveTo>
                  <a:lnTo>
                    <a:pt x="0" y="25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6011869" y="2743503"/>
              <a:ext cx="442" cy="17"/>
            </a:xfrm>
            <a:custGeom>
              <a:rect b="b" l="l" r="r" t="t"/>
              <a:pathLst>
                <a:path extrusionOk="0" h="1" w="26">
                  <a:moveTo>
                    <a:pt x="26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5742755" y="2735111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1" y="25"/>
                  </a:lnTo>
                  <a:lnTo>
                    <a:pt x="26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5159681" y="2341922"/>
              <a:ext cx="589806" cy="313572"/>
            </a:xfrm>
            <a:custGeom>
              <a:rect b="b" l="l" r="r" t="t"/>
              <a:pathLst>
                <a:path extrusionOk="0" h="18459" w="34720">
                  <a:moveTo>
                    <a:pt x="22160" y="0"/>
                  </a:moveTo>
                  <a:lnTo>
                    <a:pt x="22061" y="25"/>
                  </a:lnTo>
                  <a:lnTo>
                    <a:pt x="22036" y="50"/>
                  </a:lnTo>
                  <a:lnTo>
                    <a:pt x="22036" y="74"/>
                  </a:lnTo>
                  <a:lnTo>
                    <a:pt x="22012" y="173"/>
                  </a:lnTo>
                  <a:lnTo>
                    <a:pt x="21715" y="222"/>
                  </a:lnTo>
                  <a:lnTo>
                    <a:pt x="21444" y="247"/>
                  </a:lnTo>
                  <a:lnTo>
                    <a:pt x="21222" y="222"/>
                  </a:lnTo>
                  <a:lnTo>
                    <a:pt x="21024" y="173"/>
                  </a:lnTo>
                  <a:lnTo>
                    <a:pt x="20827" y="74"/>
                  </a:lnTo>
                  <a:lnTo>
                    <a:pt x="20630" y="222"/>
                  </a:lnTo>
                  <a:lnTo>
                    <a:pt x="20457" y="395"/>
                  </a:lnTo>
                  <a:lnTo>
                    <a:pt x="20358" y="543"/>
                  </a:lnTo>
                  <a:lnTo>
                    <a:pt x="20358" y="568"/>
                  </a:lnTo>
                  <a:lnTo>
                    <a:pt x="20580" y="2295"/>
                  </a:lnTo>
                  <a:lnTo>
                    <a:pt x="20185" y="2295"/>
                  </a:lnTo>
                  <a:lnTo>
                    <a:pt x="20087" y="2320"/>
                  </a:lnTo>
                  <a:lnTo>
                    <a:pt x="20013" y="2369"/>
                  </a:lnTo>
                  <a:lnTo>
                    <a:pt x="19939" y="2468"/>
                  </a:lnTo>
                  <a:lnTo>
                    <a:pt x="19872" y="2557"/>
                  </a:lnTo>
                  <a:lnTo>
                    <a:pt x="19223" y="3110"/>
                  </a:lnTo>
                  <a:lnTo>
                    <a:pt x="18804" y="3060"/>
                  </a:lnTo>
                  <a:lnTo>
                    <a:pt x="18606" y="3060"/>
                  </a:lnTo>
                  <a:lnTo>
                    <a:pt x="18507" y="3085"/>
                  </a:lnTo>
                  <a:lnTo>
                    <a:pt x="18433" y="3110"/>
                  </a:lnTo>
                  <a:lnTo>
                    <a:pt x="18409" y="3134"/>
                  </a:lnTo>
                  <a:lnTo>
                    <a:pt x="18384" y="3159"/>
                  </a:lnTo>
                  <a:lnTo>
                    <a:pt x="18335" y="3208"/>
                  </a:lnTo>
                  <a:lnTo>
                    <a:pt x="18285" y="3282"/>
                  </a:lnTo>
                  <a:lnTo>
                    <a:pt x="18236" y="3381"/>
                  </a:lnTo>
                  <a:lnTo>
                    <a:pt x="18211" y="3480"/>
                  </a:lnTo>
                  <a:lnTo>
                    <a:pt x="18211" y="3751"/>
                  </a:lnTo>
                  <a:lnTo>
                    <a:pt x="18211" y="3875"/>
                  </a:lnTo>
                  <a:lnTo>
                    <a:pt x="18187" y="3998"/>
                  </a:lnTo>
                  <a:lnTo>
                    <a:pt x="18137" y="4097"/>
                  </a:lnTo>
                  <a:lnTo>
                    <a:pt x="18063" y="4195"/>
                  </a:lnTo>
                  <a:lnTo>
                    <a:pt x="17915" y="4368"/>
                  </a:lnTo>
                  <a:lnTo>
                    <a:pt x="17767" y="4541"/>
                  </a:lnTo>
                  <a:lnTo>
                    <a:pt x="17545" y="4862"/>
                  </a:lnTo>
                  <a:lnTo>
                    <a:pt x="17298" y="5158"/>
                  </a:lnTo>
                  <a:lnTo>
                    <a:pt x="16805" y="5750"/>
                  </a:lnTo>
                  <a:lnTo>
                    <a:pt x="16558" y="6071"/>
                  </a:lnTo>
                  <a:lnTo>
                    <a:pt x="16336" y="6392"/>
                  </a:lnTo>
                  <a:lnTo>
                    <a:pt x="16163" y="6737"/>
                  </a:lnTo>
                  <a:lnTo>
                    <a:pt x="15991" y="7107"/>
                  </a:lnTo>
                  <a:lnTo>
                    <a:pt x="15892" y="7354"/>
                  </a:lnTo>
                  <a:lnTo>
                    <a:pt x="15744" y="7551"/>
                  </a:lnTo>
                  <a:lnTo>
                    <a:pt x="15571" y="7699"/>
                  </a:lnTo>
                  <a:lnTo>
                    <a:pt x="15472" y="7749"/>
                  </a:lnTo>
                  <a:lnTo>
                    <a:pt x="15374" y="7798"/>
                  </a:lnTo>
                  <a:lnTo>
                    <a:pt x="15250" y="7823"/>
                  </a:lnTo>
                  <a:lnTo>
                    <a:pt x="15152" y="7823"/>
                  </a:lnTo>
                  <a:lnTo>
                    <a:pt x="15028" y="7798"/>
                  </a:lnTo>
                  <a:lnTo>
                    <a:pt x="14905" y="7773"/>
                  </a:lnTo>
                  <a:lnTo>
                    <a:pt x="14781" y="7724"/>
                  </a:lnTo>
                  <a:lnTo>
                    <a:pt x="14683" y="7650"/>
                  </a:lnTo>
                  <a:lnTo>
                    <a:pt x="14559" y="7551"/>
                  </a:lnTo>
                  <a:lnTo>
                    <a:pt x="14436" y="7453"/>
                  </a:lnTo>
                  <a:lnTo>
                    <a:pt x="14239" y="7280"/>
                  </a:lnTo>
                  <a:lnTo>
                    <a:pt x="14090" y="7156"/>
                  </a:lnTo>
                  <a:lnTo>
                    <a:pt x="13967" y="7132"/>
                  </a:lnTo>
                  <a:lnTo>
                    <a:pt x="13844" y="7132"/>
                  </a:lnTo>
                  <a:lnTo>
                    <a:pt x="13745" y="7206"/>
                  </a:lnTo>
                  <a:lnTo>
                    <a:pt x="13646" y="7329"/>
                  </a:lnTo>
                  <a:lnTo>
                    <a:pt x="13548" y="7477"/>
                  </a:lnTo>
                  <a:lnTo>
                    <a:pt x="13449" y="7675"/>
                  </a:lnTo>
                  <a:lnTo>
                    <a:pt x="13251" y="8119"/>
                  </a:lnTo>
                  <a:lnTo>
                    <a:pt x="13153" y="8316"/>
                  </a:lnTo>
                  <a:lnTo>
                    <a:pt x="13005" y="8514"/>
                  </a:lnTo>
                  <a:lnTo>
                    <a:pt x="12931" y="8588"/>
                  </a:lnTo>
                  <a:lnTo>
                    <a:pt x="12857" y="8637"/>
                  </a:lnTo>
                  <a:lnTo>
                    <a:pt x="12758" y="8686"/>
                  </a:lnTo>
                  <a:lnTo>
                    <a:pt x="12635" y="8711"/>
                  </a:lnTo>
                  <a:lnTo>
                    <a:pt x="12511" y="8711"/>
                  </a:lnTo>
                  <a:lnTo>
                    <a:pt x="12388" y="8686"/>
                  </a:lnTo>
                  <a:lnTo>
                    <a:pt x="12240" y="8637"/>
                  </a:lnTo>
                  <a:lnTo>
                    <a:pt x="12067" y="8563"/>
                  </a:lnTo>
                  <a:lnTo>
                    <a:pt x="11993" y="8390"/>
                  </a:lnTo>
                  <a:lnTo>
                    <a:pt x="11894" y="8267"/>
                  </a:lnTo>
                  <a:lnTo>
                    <a:pt x="11820" y="8168"/>
                  </a:lnTo>
                  <a:lnTo>
                    <a:pt x="11746" y="8094"/>
                  </a:lnTo>
                  <a:lnTo>
                    <a:pt x="11672" y="8045"/>
                  </a:lnTo>
                  <a:lnTo>
                    <a:pt x="11598" y="8020"/>
                  </a:lnTo>
                  <a:lnTo>
                    <a:pt x="11524" y="7995"/>
                  </a:lnTo>
                  <a:lnTo>
                    <a:pt x="11450" y="8020"/>
                  </a:lnTo>
                  <a:lnTo>
                    <a:pt x="11302" y="8094"/>
                  </a:lnTo>
                  <a:lnTo>
                    <a:pt x="11154" y="8218"/>
                  </a:lnTo>
                  <a:lnTo>
                    <a:pt x="11006" y="8390"/>
                  </a:lnTo>
                  <a:lnTo>
                    <a:pt x="10858" y="8563"/>
                  </a:lnTo>
                  <a:lnTo>
                    <a:pt x="10809" y="8686"/>
                  </a:lnTo>
                  <a:lnTo>
                    <a:pt x="10759" y="8834"/>
                  </a:lnTo>
                  <a:lnTo>
                    <a:pt x="10685" y="9131"/>
                  </a:lnTo>
                  <a:lnTo>
                    <a:pt x="10611" y="9254"/>
                  </a:lnTo>
                  <a:lnTo>
                    <a:pt x="10512" y="9353"/>
                  </a:lnTo>
                  <a:lnTo>
                    <a:pt x="10438" y="9377"/>
                  </a:lnTo>
                  <a:lnTo>
                    <a:pt x="10364" y="9402"/>
                  </a:lnTo>
                  <a:lnTo>
                    <a:pt x="10266" y="9427"/>
                  </a:lnTo>
                  <a:lnTo>
                    <a:pt x="10167" y="9427"/>
                  </a:lnTo>
                  <a:lnTo>
                    <a:pt x="9920" y="9254"/>
                  </a:lnTo>
                  <a:lnTo>
                    <a:pt x="9649" y="9131"/>
                  </a:lnTo>
                  <a:lnTo>
                    <a:pt x="9377" y="9032"/>
                  </a:lnTo>
                  <a:lnTo>
                    <a:pt x="9106" y="8958"/>
                  </a:lnTo>
                  <a:lnTo>
                    <a:pt x="8810" y="8909"/>
                  </a:lnTo>
                  <a:lnTo>
                    <a:pt x="8538" y="8884"/>
                  </a:lnTo>
                  <a:lnTo>
                    <a:pt x="8242" y="8859"/>
                  </a:lnTo>
                  <a:lnTo>
                    <a:pt x="7971" y="8859"/>
                  </a:lnTo>
                  <a:lnTo>
                    <a:pt x="7453" y="8909"/>
                  </a:lnTo>
                  <a:lnTo>
                    <a:pt x="7008" y="9007"/>
                  </a:lnTo>
                  <a:lnTo>
                    <a:pt x="6638" y="9106"/>
                  </a:lnTo>
                  <a:lnTo>
                    <a:pt x="6416" y="9229"/>
                  </a:lnTo>
                  <a:lnTo>
                    <a:pt x="6342" y="9279"/>
                  </a:lnTo>
                  <a:lnTo>
                    <a:pt x="6268" y="9353"/>
                  </a:lnTo>
                  <a:lnTo>
                    <a:pt x="6194" y="9451"/>
                  </a:lnTo>
                  <a:lnTo>
                    <a:pt x="6169" y="9550"/>
                  </a:lnTo>
                  <a:lnTo>
                    <a:pt x="6145" y="9649"/>
                  </a:lnTo>
                  <a:lnTo>
                    <a:pt x="6145" y="10118"/>
                  </a:lnTo>
                  <a:lnTo>
                    <a:pt x="6046" y="10167"/>
                  </a:lnTo>
                  <a:lnTo>
                    <a:pt x="5972" y="10192"/>
                  </a:lnTo>
                  <a:lnTo>
                    <a:pt x="5923" y="10241"/>
                  </a:lnTo>
                  <a:lnTo>
                    <a:pt x="5898" y="10315"/>
                  </a:lnTo>
                  <a:lnTo>
                    <a:pt x="5873" y="10438"/>
                  </a:lnTo>
                  <a:lnTo>
                    <a:pt x="5898" y="10611"/>
                  </a:lnTo>
                  <a:lnTo>
                    <a:pt x="5799" y="10661"/>
                  </a:lnTo>
                  <a:lnTo>
                    <a:pt x="5701" y="10735"/>
                  </a:lnTo>
                  <a:lnTo>
                    <a:pt x="5676" y="10784"/>
                  </a:lnTo>
                  <a:lnTo>
                    <a:pt x="5651" y="10833"/>
                  </a:lnTo>
                  <a:lnTo>
                    <a:pt x="5676" y="10907"/>
                  </a:lnTo>
                  <a:lnTo>
                    <a:pt x="5701" y="10957"/>
                  </a:lnTo>
                  <a:lnTo>
                    <a:pt x="5775" y="11031"/>
                  </a:lnTo>
                  <a:lnTo>
                    <a:pt x="5898" y="11080"/>
                  </a:lnTo>
                  <a:lnTo>
                    <a:pt x="5898" y="11228"/>
                  </a:lnTo>
                  <a:lnTo>
                    <a:pt x="5873" y="11376"/>
                  </a:lnTo>
                  <a:lnTo>
                    <a:pt x="5824" y="11475"/>
                  </a:lnTo>
                  <a:lnTo>
                    <a:pt x="5750" y="11574"/>
                  </a:lnTo>
                  <a:lnTo>
                    <a:pt x="5676" y="11648"/>
                  </a:lnTo>
                  <a:lnTo>
                    <a:pt x="5577" y="11722"/>
                  </a:lnTo>
                  <a:lnTo>
                    <a:pt x="5454" y="11746"/>
                  </a:lnTo>
                  <a:lnTo>
                    <a:pt x="5306" y="11771"/>
                  </a:lnTo>
                  <a:lnTo>
                    <a:pt x="4936" y="11820"/>
                  </a:lnTo>
                  <a:lnTo>
                    <a:pt x="4640" y="11919"/>
                  </a:lnTo>
                  <a:lnTo>
                    <a:pt x="4516" y="11993"/>
                  </a:lnTo>
                  <a:lnTo>
                    <a:pt x="4393" y="12042"/>
                  </a:lnTo>
                  <a:lnTo>
                    <a:pt x="4319" y="12141"/>
                  </a:lnTo>
                  <a:lnTo>
                    <a:pt x="4245" y="12240"/>
                  </a:lnTo>
                  <a:lnTo>
                    <a:pt x="4171" y="12338"/>
                  </a:lnTo>
                  <a:lnTo>
                    <a:pt x="4146" y="12437"/>
                  </a:lnTo>
                  <a:lnTo>
                    <a:pt x="4121" y="12561"/>
                  </a:lnTo>
                  <a:lnTo>
                    <a:pt x="4121" y="12709"/>
                  </a:lnTo>
                  <a:lnTo>
                    <a:pt x="4146" y="12857"/>
                  </a:lnTo>
                  <a:lnTo>
                    <a:pt x="4195" y="13029"/>
                  </a:lnTo>
                  <a:lnTo>
                    <a:pt x="4319" y="13375"/>
                  </a:lnTo>
                  <a:lnTo>
                    <a:pt x="4368" y="13548"/>
                  </a:lnTo>
                  <a:lnTo>
                    <a:pt x="4393" y="13671"/>
                  </a:lnTo>
                  <a:lnTo>
                    <a:pt x="4368" y="13819"/>
                  </a:lnTo>
                  <a:lnTo>
                    <a:pt x="4319" y="13942"/>
                  </a:lnTo>
                  <a:lnTo>
                    <a:pt x="4269" y="14066"/>
                  </a:lnTo>
                  <a:lnTo>
                    <a:pt x="4171" y="14165"/>
                  </a:lnTo>
                  <a:lnTo>
                    <a:pt x="3998" y="14387"/>
                  </a:lnTo>
                  <a:lnTo>
                    <a:pt x="3776" y="14387"/>
                  </a:lnTo>
                  <a:lnTo>
                    <a:pt x="3702" y="14263"/>
                  </a:lnTo>
                  <a:lnTo>
                    <a:pt x="3578" y="14189"/>
                  </a:lnTo>
                  <a:lnTo>
                    <a:pt x="3455" y="14140"/>
                  </a:lnTo>
                  <a:lnTo>
                    <a:pt x="3307" y="14140"/>
                  </a:lnTo>
                  <a:lnTo>
                    <a:pt x="3282" y="14066"/>
                  </a:lnTo>
                  <a:lnTo>
                    <a:pt x="3233" y="13992"/>
                  </a:lnTo>
                  <a:lnTo>
                    <a:pt x="3184" y="13942"/>
                  </a:lnTo>
                  <a:lnTo>
                    <a:pt x="3110" y="13918"/>
                  </a:lnTo>
                  <a:lnTo>
                    <a:pt x="2986" y="13893"/>
                  </a:lnTo>
                  <a:lnTo>
                    <a:pt x="2813" y="13918"/>
                  </a:lnTo>
                  <a:lnTo>
                    <a:pt x="2542" y="13696"/>
                  </a:lnTo>
                  <a:lnTo>
                    <a:pt x="2295" y="13548"/>
                  </a:lnTo>
                  <a:lnTo>
                    <a:pt x="2172" y="13498"/>
                  </a:lnTo>
                  <a:lnTo>
                    <a:pt x="2073" y="13474"/>
                  </a:lnTo>
                  <a:lnTo>
                    <a:pt x="1826" y="13474"/>
                  </a:lnTo>
                  <a:lnTo>
                    <a:pt x="1728" y="13498"/>
                  </a:lnTo>
                  <a:lnTo>
                    <a:pt x="1629" y="13548"/>
                  </a:lnTo>
                  <a:lnTo>
                    <a:pt x="1530" y="13622"/>
                  </a:lnTo>
                  <a:lnTo>
                    <a:pt x="1432" y="13696"/>
                  </a:lnTo>
                  <a:lnTo>
                    <a:pt x="1358" y="13819"/>
                  </a:lnTo>
                  <a:lnTo>
                    <a:pt x="1284" y="13942"/>
                  </a:lnTo>
                  <a:lnTo>
                    <a:pt x="1136" y="14263"/>
                  </a:lnTo>
                  <a:lnTo>
                    <a:pt x="1061" y="14411"/>
                  </a:lnTo>
                  <a:lnTo>
                    <a:pt x="987" y="14535"/>
                  </a:lnTo>
                  <a:lnTo>
                    <a:pt x="913" y="14633"/>
                  </a:lnTo>
                  <a:lnTo>
                    <a:pt x="839" y="14732"/>
                  </a:lnTo>
                  <a:lnTo>
                    <a:pt x="864" y="14979"/>
                  </a:lnTo>
                  <a:lnTo>
                    <a:pt x="913" y="15250"/>
                  </a:lnTo>
                  <a:lnTo>
                    <a:pt x="913" y="15300"/>
                  </a:lnTo>
                  <a:lnTo>
                    <a:pt x="1061" y="15275"/>
                  </a:lnTo>
                  <a:lnTo>
                    <a:pt x="1284" y="15275"/>
                  </a:lnTo>
                  <a:lnTo>
                    <a:pt x="1407" y="15349"/>
                  </a:lnTo>
                  <a:lnTo>
                    <a:pt x="1382" y="16015"/>
                  </a:lnTo>
                  <a:lnTo>
                    <a:pt x="1358" y="16361"/>
                  </a:lnTo>
                  <a:lnTo>
                    <a:pt x="1308" y="16681"/>
                  </a:lnTo>
                  <a:lnTo>
                    <a:pt x="1259" y="16830"/>
                  </a:lnTo>
                  <a:lnTo>
                    <a:pt x="1210" y="16978"/>
                  </a:lnTo>
                  <a:lnTo>
                    <a:pt x="1136" y="17126"/>
                  </a:lnTo>
                  <a:lnTo>
                    <a:pt x="1037" y="17274"/>
                  </a:lnTo>
                  <a:lnTo>
                    <a:pt x="938" y="17397"/>
                  </a:lnTo>
                  <a:lnTo>
                    <a:pt x="790" y="17520"/>
                  </a:lnTo>
                  <a:lnTo>
                    <a:pt x="642" y="17619"/>
                  </a:lnTo>
                  <a:lnTo>
                    <a:pt x="445" y="17718"/>
                  </a:lnTo>
                  <a:lnTo>
                    <a:pt x="469" y="17693"/>
                  </a:lnTo>
                  <a:lnTo>
                    <a:pt x="321" y="17718"/>
                  </a:lnTo>
                  <a:lnTo>
                    <a:pt x="198" y="17718"/>
                  </a:lnTo>
                  <a:lnTo>
                    <a:pt x="99" y="17767"/>
                  </a:lnTo>
                  <a:lnTo>
                    <a:pt x="0" y="17817"/>
                  </a:lnTo>
                  <a:lnTo>
                    <a:pt x="50" y="17965"/>
                  </a:lnTo>
                  <a:lnTo>
                    <a:pt x="99" y="18113"/>
                  </a:lnTo>
                  <a:lnTo>
                    <a:pt x="173" y="18236"/>
                  </a:lnTo>
                  <a:lnTo>
                    <a:pt x="247" y="18310"/>
                  </a:lnTo>
                  <a:lnTo>
                    <a:pt x="321" y="18384"/>
                  </a:lnTo>
                  <a:lnTo>
                    <a:pt x="420" y="18458"/>
                  </a:lnTo>
                  <a:lnTo>
                    <a:pt x="963" y="18310"/>
                  </a:lnTo>
                  <a:lnTo>
                    <a:pt x="1530" y="18236"/>
                  </a:lnTo>
                  <a:lnTo>
                    <a:pt x="2098" y="18162"/>
                  </a:lnTo>
                  <a:lnTo>
                    <a:pt x="2665" y="18137"/>
                  </a:lnTo>
                  <a:lnTo>
                    <a:pt x="3801" y="18063"/>
                  </a:lnTo>
                  <a:lnTo>
                    <a:pt x="4393" y="18014"/>
                  </a:lnTo>
                  <a:lnTo>
                    <a:pt x="4936" y="17940"/>
                  </a:lnTo>
                  <a:lnTo>
                    <a:pt x="5133" y="17915"/>
                  </a:lnTo>
                  <a:lnTo>
                    <a:pt x="5330" y="17915"/>
                  </a:lnTo>
                  <a:lnTo>
                    <a:pt x="5528" y="17940"/>
                  </a:lnTo>
                  <a:lnTo>
                    <a:pt x="5725" y="17940"/>
                  </a:lnTo>
                  <a:lnTo>
                    <a:pt x="5923" y="17915"/>
                  </a:lnTo>
                  <a:lnTo>
                    <a:pt x="6120" y="17841"/>
                  </a:lnTo>
                  <a:lnTo>
                    <a:pt x="6194" y="17792"/>
                  </a:lnTo>
                  <a:lnTo>
                    <a:pt x="6268" y="17718"/>
                  </a:lnTo>
                  <a:lnTo>
                    <a:pt x="6342" y="17644"/>
                  </a:lnTo>
                  <a:lnTo>
                    <a:pt x="6416" y="17520"/>
                  </a:lnTo>
                  <a:lnTo>
                    <a:pt x="6737" y="17323"/>
                  </a:lnTo>
                  <a:lnTo>
                    <a:pt x="7058" y="17101"/>
                  </a:lnTo>
                  <a:lnTo>
                    <a:pt x="7206" y="17002"/>
                  </a:lnTo>
                  <a:lnTo>
                    <a:pt x="7379" y="16928"/>
                  </a:lnTo>
                  <a:lnTo>
                    <a:pt x="7551" y="16879"/>
                  </a:lnTo>
                  <a:lnTo>
                    <a:pt x="7724" y="16854"/>
                  </a:lnTo>
                  <a:lnTo>
                    <a:pt x="7995" y="16854"/>
                  </a:lnTo>
                  <a:lnTo>
                    <a:pt x="8119" y="16904"/>
                  </a:lnTo>
                  <a:lnTo>
                    <a:pt x="8267" y="16953"/>
                  </a:lnTo>
                  <a:lnTo>
                    <a:pt x="9279" y="16879"/>
                  </a:lnTo>
                  <a:lnTo>
                    <a:pt x="10290" y="16805"/>
                  </a:lnTo>
                  <a:lnTo>
                    <a:pt x="10809" y="16756"/>
                  </a:lnTo>
                  <a:lnTo>
                    <a:pt x="11302" y="16706"/>
                  </a:lnTo>
                  <a:lnTo>
                    <a:pt x="11820" y="16632"/>
                  </a:lnTo>
                  <a:lnTo>
                    <a:pt x="12314" y="16509"/>
                  </a:lnTo>
                  <a:lnTo>
                    <a:pt x="15842" y="16237"/>
                  </a:lnTo>
                  <a:lnTo>
                    <a:pt x="20185" y="15867"/>
                  </a:lnTo>
                  <a:lnTo>
                    <a:pt x="24553" y="15472"/>
                  </a:lnTo>
                  <a:lnTo>
                    <a:pt x="25491" y="15374"/>
                  </a:lnTo>
                  <a:lnTo>
                    <a:pt x="26404" y="15250"/>
                  </a:lnTo>
                  <a:lnTo>
                    <a:pt x="28279" y="14954"/>
                  </a:lnTo>
                  <a:lnTo>
                    <a:pt x="28723" y="14806"/>
                  </a:lnTo>
                  <a:lnTo>
                    <a:pt x="29168" y="14633"/>
                  </a:lnTo>
                  <a:lnTo>
                    <a:pt x="29094" y="14535"/>
                  </a:lnTo>
                  <a:lnTo>
                    <a:pt x="29044" y="14411"/>
                  </a:lnTo>
                  <a:lnTo>
                    <a:pt x="28995" y="14288"/>
                  </a:lnTo>
                  <a:lnTo>
                    <a:pt x="28995" y="14189"/>
                  </a:lnTo>
                  <a:lnTo>
                    <a:pt x="29242" y="14090"/>
                  </a:lnTo>
                  <a:lnTo>
                    <a:pt x="29439" y="13844"/>
                  </a:lnTo>
                  <a:lnTo>
                    <a:pt x="29686" y="13646"/>
                  </a:lnTo>
                  <a:lnTo>
                    <a:pt x="29957" y="13449"/>
                  </a:lnTo>
                  <a:lnTo>
                    <a:pt x="30204" y="13252"/>
                  </a:lnTo>
                  <a:lnTo>
                    <a:pt x="30525" y="13029"/>
                  </a:lnTo>
                  <a:lnTo>
                    <a:pt x="30821" y="12758"/>
                  </a:lnTo>
                  <a:lnTo>
                    <a:pt x="31117" y="12487"/>
                  </a:lnTo>
                  <a:lnTo>
                    <a:pt x="31388" y="12215"/>
                  </a:lnTo>
                  <a:lnTo>
                    <a:pt x="31388" y="12190"/>
                  </a:lnTo>
                  <a:lnTo>
                    <a:pt x="31512" y="11894"/>
                  </a:lnTo>
                  <a:lnTo>
                    <a:pt x="31660" y="11623"/>
                  </a:lnTo>
                  <a:lnTo>
                    <a:pt x="31833" y="11351"/>
                  </a:lnTo>
                  <a:lnTo>
                    <a:pt x="32030" y="11105"/>
                  </a:lnTo>
                  <a:lnTo>
                    <a:pt x="32252" y="10858"/>
                  </a:lnTo>
                  <a:lnTo>
                    <a:pt x="32474" y="10636"/>
                  </a:lnTo>
                  <a:lnTo>
                    <a:pt x="32968" y="10216"/>
                  </a:lnTo>
                  <a:lnTo>
                    <a:pt x="32992" y="10192"/>
                  </a:lnTo>
                  <a:lnTo>
                    <a:pt x="33338" y="9896"/>
                  </a:lnTo>
                  <a:lnTo>
                    <a:pt x="33412" y="9822"/>
                  </a:lnTo>
                  <a:lnTo>
                    <a:pt x="33511" y="9698"/>
                  </a:lnTo>
                  <a:lnTo>
                    <a:pt x="33560" y="9649"/>
                  </a:lnTo>
                  <a:lnTo>
                    <a:pt x="33634" y="9624"/>
                  </a:lnTo>
                  <a:lnTo>
                    <a:pt x="34004" y="9229"/>
                  </a:lnTo>
                  <a:lnTo>
                    <a:pt x="34202" y="9032"/>
                  </a:lnTo>
                  <a:lnTo>
                    <a:pt x="34399" y="8859"/>
                  </a:lnTo>
                  <a:lnTo>
                    <a:pt x="34498" y="8760"/>
                  </a:lnTo>
                  <a:lnTo>
                    <a:pt x="34596" y="8637"/>
                  </a:lnTo>
                  <a:lnTo>
                    <a:pt x="34670" y="8538"/>
                  </a:lnTo>
                  <a:lnTo>
                    <a:pt x="34720" y="8415"/>
                  </a:lnTo>
                  <a:lnTo>
                    <a:pt x="34720" y="8267"/>
                  </a:lnTo>
                  <a:lnTo>
                    <a:pt x="34695" y="8193"/>
                  </a:lnTo>
                  <a:lnTo>
                    <a:pt x="34670" y="8119"/>
                  </a:lnTo>
                  <a:lnTo>
                    <a:pt x="34547" y="7995"/>
                  </a:lnTo>
                  <a:lnTo>
                    <a:pt x="34498" y="7946"/>
                  </a:lnTo>
                  <a:lnTo>
                    <a:pt x="34251" y="7798"/>
                  </a:lnTo>
                  <a:lnTo>
                    <a:pt x="34004" y="7650"/>
                  </a:lnTo>
                  <a:lnTo>
                    <a:pt x="33708" y="7502"/>
                  </a:lnTo>
                  <a:lnTo>
                    <a:pt x="33535" y="7428"/>
                  </a:lnTo>
                  <a:lnTo>
                    <a:pt x="33387" y="7305"/>
                  </a:lnTo>
                  <a:lnTo>
                    <a:pt x="33264" y="7231"/>
                  </a:lnTo>
                  <a:lnTo>
                    <a:pt x="33190" y="7156"/>
                  </a:lnTo>
                  <a:lnTo>
                    <a:pt x="33116" y="7082"/>
                  </a:lnTo>
                  <a:lnTo>
                    <a:pt x="33042" y="6984"/>
                  </a:lnTo>
                  <a:lnTo>
                    <a:pt x="32696" y="6614"/>
                  </a:lnTo>
                  <a:lnTo>
                    <a:pt x="32400" y="6219"/>
                  </a:lnTo>
                  <a:lnTo>
                    <a:pt x="32129" y="5799"/>
                  </a:lnTo>
                  <a:lnTo>
                    <a:pt x="31907" y="5330"/>
                  </a:lnTo>
                  <a:lnTo>
                    <a:pt x="31734" y="4862"/>
                  </a:lnTo>
                  <a:lnTo>
                    <a:pt x="31685" y="4615"/>
                  </a:lnTo>
                  <a:lnTo>
                    <a:pt x="31635" y="4368"/>
                  </a:lnTo>
                  <a:lnTo>
                    <a:pt x="31611" y="4121"/>
                  </a:lnTo>
                  <a:lnTo>
                    <a:pt x="31586" y="3875"/>
                  </a:lnTo>
                  <a:lnTo>
                    <a:pt x="31586" y="3628"/>
                  </a:lnTo>
                  <a:lnTo>
                    <a:pt x="31611" y="3406"/>
                  </a:lnTo>
                  <a:lnTo>
                    <a:pt x="31561" y="3258"/>
                  </a:lnTo>
                  <a:lnTo>
                    <a:pt x="31611" y="3110"/>
                  </a:lnTo>
                  <a:lnTo>
                    <a:pt x="31685" y="2962"/>
                  </a:lnTo>
                  <a:lnTo>
                    <a:pt x="31561" y="3011"/>
                  </a:lnTo>
                  <a:lnTo>
                    <a:pt x="31413" y="3036"/>
                  </a:lnTo>
                  <a:lnTo>
                    <a:pt x="30944" y="2690"/>
                  </a:lnTo>
                  <a:lnTo>
                    <a:pt x="30722" y="2542"/>
                  </a:lnTo>
                  <a:lnTo>
                    <a:pt x="30500" y="2345"/>
                  </a:lnTo>
                  <a:lnTo>
                    <a:pt x="30352" y="2221"/>
                  </a:lnTo>
                  <a:lnTo>
                    <a:pt x="30229" y="2098"/>
                  </a:lnTo>
                  <a:lnTo>
                    <a:pt x="30056" y="1900"/>
                  </a:lnTo>
                  <a:lnTo>
                    <a:pt x="29883" y="1777"/>
                  </a:lnTo>
                  <a:lnTo>
                    <a:pt x="29735" y="1703"/>
                  </a:lnTo>
                  <a:lnTo>
                    <a:pt x="29562" y="1678"/>
                  </a:lnTo>
                  <a:lnTo>
                    <a:pt x="29390" y="1678"/>
                  </a:lnTo>
                  <a:lnTo>
                    <a:pt x="29217" y="1728"/>
                  </a:lnTo>
                  <a:lnTo>
                    <a:pt x="28995" y="1826"/>
                  </a:lnTo>
                  <a:lnTo>
                    <a:pt x="28748" y="1950"/>
                  </a:lnTo>
                  <a:lnTo>
                    <a:pt x="28353" y="2123"/>
                  </a:lnTo>
                  <a:lnTo>
                    <a:pt x="27958" y="2295"/>
                  </a:lnTo>
                  <a:lnTo>
                    <a:pt x="27539" y="2443"/>
                  </a:lnTo>
                  <a:lnTo>
                    <a:pt x="27119" y="2542"/>
                  </a:lnTo>
                  <a:lnTo>
                    <a:pt x="26897" y="2567"/>
                  </a:lnTo>
                  <a:lnTo>
                    <a:pt x="26453" y="2567"/>
                  </a:lnTo>
                  <a:lnTo>
                    <a:pt x="26231" y="2517"/>
                  </a:lnTo>
                  <a:lnTo>
                    <a:pt x="26009" y="2468"/>
                  </a:lnTo>
                  <a:lnTo>
                    <a:pt x="25787" y="2394"/>
                  </a:lnTo>
                  <a:lnTo>
                    <a:pt x="25565" y="2295"/>
                  </a:lnTo>
                  <a:lnTo>
                    <a:pt x="25343" y="2147"/>
                  </a:lnTo>
                  <a:lnTo>
                    <a:pt x="25195" y="2073"/>
                  </a:lnTo>
                  <a:lnTo>
                    <a:pt x="25071" y="1999"/>
                  </a:lnTo>
                  <a:lnTo>
                    <a:pt x="24751" y="1900"/>
                  </a:lnTo>
                  <a:lnTo>
                    <a:pt x="24134" y="1703"/>
                  </a:lnTo>
                  <a:lnTo>
                    <a:pt x="23838" y="1604"/>
                  </a:lnTo>
                  <a:lnTo>
                    <a:pt x="23714" y="1530"/>
                  </a:lnTo>
                  <a:lnTo>
                    <a:pt x="23591" y="1432"/>
                  </a:lnTo>
                  <a:lnTo>
                    <a:pt x="23467" y="1333"/>
                  </a:lnTo>
                  <a:lnTo>
                    <a:pt x="23369" y="1210"/>
                  </a:lnTo>
                  <a:lnTo>
                    <a:pt x="23270" y="1061"/>
                  </a:lnTo>
                  <a:lnTo>
                    <a:pt x="23196" y="889"/>
                  </a:lnTo>
                  <a:lnTo>
                    <a:pt x="23196" y="913"/>
                  </a:lnTo>
                  <a:lnTo>
                    <a:pt x="23122" y="765"/>
                  </a:lnTo>
                  <a:lnTo>
                    <a:pt x="23023" y="642"/>
                  </a:lnTo>
                  <a:lnTo>
                    <a:pt x="22974" y="617"/>
                  </a:lnTo>
                  <a:lnTo>
                    <a:pt x="22826" y="617"/>
                  </a:lnTo>
                  <a:lnTo>
                    <a:pt x="22727" y="642"/>
                  </a:lnTo>
                  <a:lnTo>
                    <a:pt x="22752" y="519"/>
                  </a:lnTo>
                  <a:lnTo>
                    <a:pt x="22727" y="469"/>
                  </a:lnTo>
                  <a:lnTo>
                    <a:pt x="22702" y="445"/>
                  </a:lnTo>
                  <a:lnTo>
                    <a:pt x="22604" y="420"/>
                  </a:lnTo>
                  <a:lnTo>
                    <a:pt x="22505" y="420"/>
                  </a:lnTo>
                  <a:lnTo>
                    <a:pt x="22480" y="297"/>
                  </a:lnTo>
                  <a:lnTo>
                    <a:pt x="22431" y="222"/>
                  </a:lnTo>
                  <a:lnTo>
                    <a:pt x="22357" y="198"/>
                  </a:lnTo>
                  <a:lnTo>
                    <a:pt x="22258" y="173"/>
                  </a:lnTo>
                  <a:lnTo>
                    <a:pt x="22234" y="99"/>
                  </a:lnTo>
                  <a:lnTo>
                    <a:pt x="22209" y="50"/>
                  </a:lnTo>
                  <a:lnTo>
                    <a:pt x="2216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6125055" y="2292879"/>
              <a:ext cx="17" cy="1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6120859" y="2301254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6128826" y="2284487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1" y="25"/>
                  </a:lnTo>
                  <a:lnTo>
                    <a:pt x="25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128826" y="2284912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80616" y="2240066"/>
              <a:ext cx="442" cy="425"/>
            </a:xfrm>
            <a:custGeom>
              <a:rect b="b" l="l" r="r" t="t"/>
              <a:pathLst>
                <a:path extrusionOk="0" h="25" w="26">
                  <a:moveTo>
                    <a:pt x="1" y="0"/>
                  </a:moveTo>
                  <a:lnTo>
                    <a:pt x="1" y="25"/>
                  </a:lnTo>
                  <a:lnTo>
                    <a:pt x="26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6120859" y="2300846"/>
              <a:ext cx="442" cy="425"/>
            </a:xfrm>
            <a:custGeom>
              <a:rect b="b" l="l" r="r" t="t"/>
              <a:pathLst>
                <a:path extrusionOk="0" h="25" w="26">
                  <a:moveTo>
                    <a:pt x="1" y="0"/>
                  </a:moveTo>
                  <a:lnTo>
                    <a:pt x="25" y="0"/>
                  </a:lnTo>
                  <a:lnTo>
                    <a:pt x="25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6125055" y="2292455"/>
              <a:ext cx="17" cy="442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5814866" y="2493670"/>
              <a:ext cx="425" cy="4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0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5992180" y="2300422"/>
              <a:ext cx="17" cy="442"/>
            </a:xfrm>
            <a:custGeom>
              <a:rect b="b" l="l" r="r" t="t"/>
              <a:pathLst>
                <a:path extrusionOk="0" h="26" w="1">
                  <a:moveTo>
                    <a:pt x="0" y="25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5972050" y="2308796"/>
              <a:ext cx="17" cy="1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5887385" y="2465573"/>
              <a:ext cx="425" cy="442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0" y="26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5943545" y="2349039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1" y="1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6044161" y="2252212"/>
              <a:ext cx="425" cy="442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0" y="1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6032423" y="2244244"/>
              <a:ext cx="17" cy="442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1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6040373" y="2248440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1" y="25"/>
                  </a:lnTo>
                  <a:lnTo>
                    <a:pt x="26" y="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6028227" y="2240473"/>
              <a:ext cx="425" cy="442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0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5907498" y="2409412"/>
              <a:ext cx="442" cy="425"/>
            </a:xfrm>
            <a:custGeom>
              <a:rect b="b" l="l" r="r" t="t"/>
              <a:pathLst>
                <a:path extrusionOk="0" h="25" w="26">
                  <a:moveTo>
                    <a:pt x="1" y="25"/>
                  </a:moveTo>
                  <a:lnTo>
                    <a:pt x="1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5782590" y="2505816"/>
              <a:ext cx="425" cy="442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0" y="1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5778819" y="2502045"/>
              <a:ext cx="425" cy="442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0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798932" y="2505816"/>
              <a:ext cx="442" cy="442"/>
            </a:xfrm>
            <a:custGeom>
              <a:rect b="b" l="l" r="r" t="t"/>
              <a:pathLst>
                <a:path extrusionOk="0" h="26" w="26">
                  <a:moveTo>
                    <a:pt x="0" y="25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5" y="1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5895760" y="2453427"/>
              <a:ext cx="17" cy="425"/>
            </a:xfrm>
            <a:custGeom>
              <a:rect b="b" l="l" r="r" t="t"/>
              <a:pathLst>
                <a:path extrusionOk="0" h="25" w="1">
                  <a:moveTo>
                    <a:pt x="1" y="25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5903727" y="2413184"/>
              <a:ext cx="17" cy="442"/>
            </a:xfrm>
            <a:custGeom>
              <a:rect b="b" l="l" r="r" t="t"/>
              <a:pathLst>
                <a:path extrusionOk="0" h="26" w="1">
                  <a:moveTo>
                    <a:pt x="1" y="25"/>
                  </a:moveTo>
                  <a:lnTo>
                    <a:pt x="1" y="25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1" y="0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5895335" y="2429526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25"/>
                  </a:moveTo>
                  <a:lnTo>
                    <a:pt x="1" y="25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1" y="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6052112" y="2256407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0"/>
                  </a:moveTo>
                  <a:lnTo>
                    <a:pt x="1" y="0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6060503" y="2224131"/>
              <a:ext cx="442" cy="442"/>
            </a:xfrm>
            <a:custGeom>
              <a:rect b="b" l="l" r="r" t="t"/>
              <a:pathLst>
                <a:path extrusionOk="0" h="26" w="26">
                  <a:moveTo>
                    <a:pt x="0" y="0"/>
                  </a:moveTo>
                  <a:lnTo>
                    <a:pt x="25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6064699" y="2236294"/>
              <a:ext cx="425" cy="425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0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6000147" y="2224131"/>
              <a:ext cx="0" cy="442"/>
            </a:xfrm>
            <a:custGeom>
              <a:rect b="b" l="l" r="r" t="t"/>
              <a:pathLst>
                <a:path extrusionOk="0" h="26" w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6052536" y="2219936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25" y="25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5935578" y="2264374"/>
              <a:ext cx="442" cy="425"/>
            </a:xfrm>
            <a:custGeom>
              <a:rect b="b" l="l" r="r" t="t"/>
              <a:pathLst>
                <a:path extrusionOk="0" h="25" w="26">
                  <a:moveTo>
                    <a:pt x="26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" y="25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6052536" y="2219936"/>
              <a:ext cx="442" cy="442"/>
            </a:xfrm>
            <a:custGeom>
              <a:rect b="b" l="l" r="r" t="t"/>
              <a:pathLst>
                <a:path extrusionOk="0" h="26" w="26">
                  <a:moveTo>
                    <a:pt x="1" y="1"/>
                  </a:moveTo>
                  <a:lnTo>
                    <a:pt x="25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6257523" y="2340665"/>
              <a:ext cx="425" cy="442"/>
            </a:xfrm>
            <a:custGeom>
              <a:rect b="b" l="l" r="r" t="t"/>
              <a:pathLst>
                <a:path extrusionOk="0" h="26" w="25">
                  <a:moveTo>
                    <a:pt x="0" y="25"/>
                  </a:moveTo>
                  <a:lnTo>
                    <a:pt x="0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5297177" y="1676680"/>
              <a:ext cx="2939" cy="2956"/>
            </a:xfrm>
            <a:custGeom>
              <a:rect b="b" l="l" r="r" t="t"/>
              <a:pathLst>
                <a:path extrusionOk="0" h="174" w="173">
                  <a:moveTo>
                    <a:pt x="173" y="0"/>
                  </a:moveTo>
                  <a:lnTo>
                    <a:pt x="0" y="74"/>
                  </a:lnTo>
                  <a:lnTo>
                    <a:pt x="74" y="173"/>
                  </a:lnTo>
                  <a:lnTo>
                    <a:pt x="173" y="2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5694969" y="2138192"/>
              <a:ext cx="377700" cy="372264"/>
            </a:xfrm>
            <a:custGeom>
              <a:rect b="b" l="l" r="r" t="t"/>
              <a:pathLst>
                <a:path extrusionOk="0" h="21914" w="22234">
                  <a:moveTo>
                    <a:pt x="7330" y="1"/>
                  </a:moveTo>
                  <a:lnTo>
                    <a:pt x="7256" y="25"/>
                  </a:lnTo>
                  <a:lnTo>
                    <a:pt x="7182" y="75"/>
                  </a:lnTo>
                  <a:lnTo>
                    <a:pt x="7108" y="124"/>
                  </a:lnTo>
                  <a:lnTo>
                    <a:pt x="7083" y="149"/>
                  </a:lnTo>
                  <a:lnTo>
                    <a:pt x="7009" y="568"/>
                  </a:lnTo>
                  <a:lnTo>
                    <a:pt x="6935" y="988"/>
                  </a:lnTo>
                  <a:lnTo>
                    <a:pt x="6885" y="1087"/>
                  </a:lnTo>
                  <a:lnTo>
                    <a:pt x="6811" y="1210"/>
                  </a:lnTo>
                  <a:lnTo>
                    <a:pt x="6836" y="2098"/>
                  </a:lnTo>
                  <a:lnTo>
                    <a:pt x="6935" y="2197"/>
                  </a:lnTo>
                  <a:lnTo>
                    <a:pt x="7009" y="2296"/>
                  </a:lnTo>
                  <a:lnTo>
                    <a:pt x="7058" y="2394"/>
                  </a:lnTo>
                  <a:lnTo>
                    <a:pt x="7108" y="2518"/>
                  </a:lnTo>
                  <a:lnTo>
                    <a:pt x="7132" y="2740"/>
                  </a:lnTo>
                  <a:lnTo>
                    <a:pt x="7157" y="2987"/>
                  </a:lnTo>
                  <a:lnTo>
                    <a:pt x="7132" y="3233"/>
                  </a:lnTo>
                  <a:lnTo>
                    <a:pt x="7157" y="3480"/>
                  </a:lnTo>
                  <a:lnTo>
                    <a:pt x="7206" y="3702"/>
                  </a:lnTo>
                  <a:lnTo>
                    <a:pt x="7256" y="3801"/>
                  </a:lnTo>
                  <a:lnTo>
                    <a:pt x="7305" y="3900"/>
                  </a:lnTo>
                  <a:lnTo>
                    <a:pt x="7083" y="5257"/>
                  </a:lnTo>
                  <a:lnTo>
                    <a:pt x="7009" y="5701"/>
                  </a:lnTo>
                  <a:lnTo>
                    <a:pt x="6984" y="5923"/>
                  </a:lnTo>
                  <a:lnTo>
                    <a:pt x="6910" y="6145"/>
                  </a:lnTo>
                  <a:lnTo>
                    <a:pt x="6836" y="6367"/>
                  </a:lnTo>
                  <a:lnTo>
                    <a:pt x="6713" y="6589"/>
                  </a:lnTo>
                  <a:lnTo>
                    <a:pt x="6589" y="6811"/>
                  </a:lnTo>
                  <a:lnTo>
                    <a:pt x="6441" y="7033"/>
                  </a:lnTo>
                  <a:lnTo>
                    <a:pt x="6269" y="7256"/>
                  </a:lnTo>
                  <a:lnTo>
                    <a:pt x="6096" y="7453"/>
                  </a:lnTo>
                  <a:lnTo>
                    <a:pt x="5898" y="7650"/>
                  </a:lnTo>
                  <a:lnTo>
                    <a:pt x="5701" y="7823"/>
                  </a:lnTo>
                  <a:lnTo>
                    <a:pt x="5504" y="7971"/>
                  </a:lnTo>
                  <a:lnTo>
                    <a:pt x="5281" y="8119"/>
                  </a:lnTo>
                  <a:lnTo>
                    <a:pt x="5059" y="8243"/>
                  </a:lnTo>
                  <a:lnTo>
                    <a:pt x="4837" y="8341"/>
                  </a:lnTo>
                  <a:lnTo>
                    <a:pt x="4615" y="8415"/>
                  </a:lnTo>
                  <a:lnTo>
                    <a:pt x="4418" y="8489"/>
                  </a:lnTo>
                  <a:lnTo>
                    <a:pt x="4048" y="8687"/>
                  </a:lnTo>
                  <a:lnTo>
                    <a:pt x="4023" y="8761"/>
                  </a:lnTo>
                  <a:lnTo>
                    <a:pt x="3900" y="8810"/>
                  </a:lnTo>
                  <a:lnTo>
                    <a:pt x="3801" y="8909"/>
                  </a:lnTo>
                  <a:lnTo>
                    <a:pt x="3702" y="8983"/>
                  </a:lnTo>
                  <a:lnTo>
                    <a:pt x="3628" y="9082"/>
                  </a:lnTo>
                  <a:lnTo>
                    <a:pt x="3579" y="9205"/>
                  </a:lnTo>
                  <a:lnTo>
                    <a:pt x="3554" y="9304"/>
                  </a:lnTo>
                  <a:lnTo>
                    <a:pt x="3529" y="9452"/>
                  </a:lnTo>
                  <a:lnTo>
                    <a:pt x="3505" y="9575"/>
                  </a:lnTo>
                  <a:lnTo>
                    <a:pt x="3381" y="9723"/>
                  </a:lnTo>
                  <a:lnTo>
                    <a:pt x="3283" y="9847"/>
                  </a:lnTo>
                  <a:lnTo>
                    <a:pt x="3184" y="9995"/>
                  </a:lnTo>
                  <a:lnTo>
                    <a:pt x="3135" y="10167"/>
                  </a:lnTo>
                  <a:lnTo>
                    <a:pt x="3085" y="10315"/>
                  </a:lnTo>
                  <a:lnTo>
                    <a:pt x="3085" y="10488"/>
                  </a:lnTo>
                  <a:lnTo>
                    <a:pt x="3085" y="10686"/>
                  </a:lnTo>
                  <a:lnTo>
                    <a:pt x="3135" y="10883"/>
                  </a:lnTo>
                  <a:lnTo>
                    <a:pt x="3159" y="11056"/>
                  </a:lnTo>
                  <a:lnTo>
                    <a:pt x="3159" y="11204"/>
                  </a:lnTo>
                  <a:lnTo>
                    <a:pt x="3110" y="11278"/>
                  </a:lnTo>
                  <a:lnTo>
                    <a:pt x="3036" y="11327"/>
                  </a:lnTo>
                  <a:lnTo>
                    <a:pt x="2937" y="11352"/>
                  </a:lnTo>
                  <a:lnTo>
                    <a:pt x="2839" y="11327"/>
                  </a:lnTo>
                  <a:lnTo>
                    <a:pt x="2715" y="11278"/>
                  </a:lnTo>
                  <a:lnTo>
                    <a:pt x="2567" y="11228"/>
                  </a:lnTo>
                  <a:lnTo>
                    <a:pt x="2592" y="11228"/>
                  </a:lnTo>
                  <a:lnTo>
                    <a:pt x="2394" y="11080"/>
                  </a:lnTo>
                  <a:lnTo>
                    <a:pt x="2246" y="11006"/>
                  </a:lnTo>
                  <a:lnTo>
                    <a:pt x="2098" y="11006"/>
                  </a:lnTo>
                  <a:lnTo>
                    <a:pt x="2000" y="11056"/>
                  </a:lnTo>
                  <a:lnTo>
                    <a:pt x="1901" y="11154"/>
                  </a:lnTo>
                  <a:lnTo>
                    <a:pt x="1802" y="11278"/>
                  </a:lnTo>
                  <a:lnTo>
                    <a:pt x="1629" y="11599"/>
                  </a:lnTo>
                  <a:lnTo>
                    <a:pt x="1580" y="11747"/>
                  </a:lnTo>
                  <a:lnTo>
                    <a:pt x="1531" y="11895"/>
                  </a:lnTo>
                  <a:lnTo>
                    <a:pt x="1457" y="12215"/>
                  </a:lnTo>
                  <a:lnTo>
                    <a:pt x="1457" y="12512"/>
                  </a:lnTo>
                  <a:lnTo>
                    <a:pt x="1457" y="12832"/>
                  </a:lnTo>
                  <a:lnTo>
                    <a:pt x="1481" y="13153"/>
                  </a:lnTo>
                  <a:lnTo>
                    <a:pt x="1481" y="13449"/>
                  </a:lnTo>
                  <a:lnTo>
                    <a:pt x="1457" y="13770"/>
                  </a:lnTo>
                  <a:lnTo>
                    <a:pt x="1383" y="14066"/>
                  </a:lnTo>
                  <a:lnTo>
                    <a:pt x="1259" y="14116"/>
                  </a:lnTo>
                  <a:lnTo>
                    <a:pt x="1161" y="14165"/>
                  </a:lnTo>
                  <a:lnTo>
                    <a:pt x="1062" y="14239"/>
                  </a:lnTo>
                  <a:lnTo>
                    <a:pt x="988" y="14313"/>
                  </a:lnTo>
                  <a:lnTo>
                    <a:pt x="938" y="14412"/>
                  </a:lnTo>
                  <a:lnTo>
                    <a:pt x="914" y="14510"/>
                  </a:lnTo>
                  <a:lnTo>
                    <a:pt x="889" y="14634"/>
                  </a:lnTo>
                  <a:lnTo>
                    <a:pt x="914" y="14757"/>
                  </a:lnTo>
                  <a:lnTo>
                    <a:pt x="716" y="14757"/>
                  </a:lnTo>
                  <a:lnTo>
                    <a:pt x="519" y="14782"/>
                  </a:lnTo>
                  <a:lnTo>
                    <a:pt x="346" y="14856"/>
                  </a:lnTo>
                  <a:lnTo>
                    <a:pt x="174" y="14955"/>
                  </a:lnTo>
                  <a:lnTo>
                    <a:pt x="100" y="15103"/>
                  </a:lnTo>
                  <a:lnTo>
                    <a:pt x="50" y="15251"/>
                  </a:lnTo>
                  <a:lnTo>
                    <a:pt x="25" y="15349"/>
                  </a:lnTo>
                  <a:lnTo>
                    <a:pt x="1" y="15720"/>
                  </a:lnTo>
                  <a:lnTo>
                    <a:pt x="1" y="16114"/>
                  </a:lnTo>
                  <a:lnTo>
                    <a:pt x="50" y="16460"/>
                  </a:lnTo>
                  <a:lnTo>
                    <a:pt x="100" y="16805"/>
                  </a:lnTo>
                  <a:lnTo>
                    <a:pt x="198" y="17151"/>
                  </a:lnTo>
                  <a:lnTo>
                    <a:pt x="322" y="17472"/>
                  </a:lnTo>
                  <a:lnTo>
                    <a:pt x="445" y="17792"/>
                  </a:lnTo>
                  <a:lnTo>
                    <a:pt x="618" y="18113"/>
                  </a:lnTo>
                  <a:lnTo>
                    <a:pt x="790" y="18409"/>
                  </a:lnTo>
                  <a:lnTo>
                    <a:pt x="988" y="18705"/>
                  </a:lnTo>
                  <a:lnTo>
                    <a:pt x="1210" y="18977"/>
                  </a:lnTo>
                  <a:lnTo>
                    <a:pt x="1457" y="19248"/>
                  </a:lnTo>
                  <a:lnTo>
                    <a:pt x="1950" y="19766"/>
                  </a:lnTo>
                  <a:lnTo>
                    <a:pt x="2493" y="20260"/>
                  </a:lnTo>
                  <a:lnTo>
                    <a:pt x="3011" y="20655"/>
                  </a:lnTo>
                  <a:lnTo>
                    <a:pt x="3357" y="20902"/>
                  </a:lnTo>
                  <a:lnTo>
                    <a:pt x="3752" y="21148"/>
                  </a:lnTo>
                  <a:lnTo>
                    <a:pt x="4171" y="21395"/>
                  </a:lnTo>
                  <a:lnTo>
                    <a:pt x="4591" y="21592"/>
                  </a:lnTo>
                  <a:lnTo>
                    <a:pt x="5010" y="21740"/>
                  </a:lnTo>
                  <a:lnTo>
                    <a:pt x="5232" y="21790"/>
                  </a:lnTo>
                  <a:lnTo>
                    <a:pt x="5430" y="21839"/>
                  </a:lnTo>
                  <a:lnTo>
                    <a:pt x="5578" y="21889"/>
                  </a:lnTo>
                  <a:lnTo>
                    <a:pt x="5726" y="21913"/>
                  </a:lnTo>
                  <a:lnTo>
                    <a:pt x="5874" y="21864"/>
                  </a:lnTo>
                  <a:lnTo>
                    <a:pt x="6046" y="21765"/>
                  </a:lnTo>
                  <a:lnTo>
                    <a:pt x="6195" y="21666"/>
                  </a:lnTo>
                  <a:lnTo>
                    <a:pt x="6343" y="21691"/>
                  </a:lnTo>
                  <a:lnTo>
                    <a:pt x="6441" y="21642"/>
                  </a:lnTo>
                  <a:lnTo>
                    <a:pt x="6540" y="21543"/>
                  </a:lnTo>
                  <a:lnTo>
                    <a:pt x="6613" y="21397"/>
                  </a:lnTo>
                  <a:lnTo>
                    <a:pt x="7083" y="20951"/>
                  </a:lnTo>
                  <a:lnTo>
                    <a:pt x="7231" y="21148"/>
                  </a:lnTo>
                  <a:lnTo>
                    <a:pt x="7305" y="21247"/>
                  </a:lnTo>
                  <a:lnTo>
                    <a:pt x="7404" y="21321"/>
                  </a:lnTo>
                  <a:lnTo>
                    <a:pt x="7478" y="21370"/>
                  </a:lnTo>
                  <a:lnTo>
                    <a:pt x="7601" y="21370"/>
                  </a:lnTo>
                  <a:lnTo>
                    <a:pt x="7724" y="21321"/>
                  </a:lnTo>
                  <a:lnTo>
                    <a:pt x="7872" y="21198"/>
                  </a:lnTo>
                  <a:lnTo>
                    <a:pt x="8144" y="21173"/>
                  </a:lnTo>
                  <a:lnTo>
                    <a:pt x="8415" y="21124"/>
                  </a:lnTo>
                  <a:lnTo>
                    <a:pt x="8662" y="21050"/>
                  </a:lnTo>
                  <a:lnTo>
                    <a:pt x="8761" y="20976"/>
                  </a:lnTo>
                  <a:lnTo>
                    <a:pt x="8860" y="20902"/>
                  </a:lnTo>
                  <a:lnTo>
                    <a:pt x="8934" y="20803"/>
                  </a:lnTo>
                  <a:lnTo>
                    <a:pt x="9082" y="20581"/>
                  </a:lnTo>
                  <a:lnTo>
                    <a:pt x="9254" y="20383"/>
                  </a:lnTo>
                  <a:lnTo>
                    <a:pt x="9452" y="20235"/>
                  </a:lnTo>
                  <a:lnTo>
                    <a:pt x="9649" y="20087"/>
                  </a:lnTo>
                  <a:lnTo>
                    <a:pt x="9847" y="19964"/>
                  </a:lnTo>
                  <a:lnTo>
                    <a:pt x="10069" y="19865"/>
                  </a:lnTo>
                  <a:lnTo>
                    <a:pt x="10538" y="19692"/>
                  </a:lnTo>
                  <a:lnTo>
                    <a:pt x="10760" y="19643"/>
                  </a:lnTo>
                  <a:lnTo>
                    <a:pt x="10982" y="19594"/>
                  </a:lnTo>
                  <a:lnTo>
                    <a:pt x="11179" y="19495"/>
                  </a:lnTo>
                  <a:lnTo>
                    <a:pt x="11376" y="19396"/>
                  </a:lnTo>
                  <a:lnTo>
                    <a:pt x="11525" y="19273"/>
                  </a:lnTo>
                  <a:lnTo>
                    <a:pt x="11648" y="19149"/>
                  </a:lnTo>
                  <a:lnTo>
                    <a:pt x="11722" y="19026"/>
                  </a:lnTo>
                  <a:lnTo>
                    <a:pt x="11771" y="18903"/>
                  </a:lnTo>
                  <a:lnTo>
                    <a:pt x="11821" y="18829"/>
                  </a:lnTo>
                  <a:lnTo>
                    <a:pt x="11845" y="18755"/>
                  </a:lnTo>
                  <a:lnTo>
                    <a:pt x="11845" y="18656"/>
                  </a:lnTo>
                  <a:lnTo>
                    <a:pt x="11821" y="18557"/>
                  </a:lnTo>
                  <a:lnTo>
                    <a:pt x="11919" y="18434"/>
                  </a:lnTo>
                  <a:lnTo>
                    <a:pt x="11944" y="18311"/>
                  </a:lnTo>
                  <a:lnTo>
                    <a:pt x="11969" y="18187"/>
                  </a:lnTo>
                  <a:lnTo>
                    <a:pt x="11944" y="18039"/>
                  </a:lnTo>
                  <a:lnTo>
                    <a:pt x="11870" y="17792"/>
                  </a:lnTo>
                  <a:lnTo>
                    <a:pt x="11796" y="17521"/>
                  </a:lnTo>
                  <a:lnTo>
                    <a:pt x="11870" y="17274"/>
                  </a:lnTo>
                  <a:lnTo>
                    <a:pt x="11944" y="17027"/>
                  </a:lnTo>
                  <a:lnTo>
                    <a:pt x="12092" y="16879"/>
                  </a:lnTo>
                  <a:lnTo>
                    <a:pt x="12191" y="16707"/>
                  </a:lnTo>
                  <a:lnTo>
                    <a:pt x="12265" y="16534"/>
                  </a:lnTo>
                  <a:lnTo>
                    <a:pt x="12290" y="16312"/>
                  </a:lnTo>
                  <a:lnTo>
                    <a:pt x="12339" y="16213"/>
                  </a:lnTo>
                  <a:lnTo>
                    <a:pt x="12438" y="16188"/>
                  </a:lnTo>
                  <a:lnTo>
                    <a:pt x="12487" y="16139"/>
                  </a:lnTo>
                  <a:lnTo>
                    <a:pt x="12512" y="16065"/>
                  </a:lnTo>
                  <a:lnTo>
                    <a:pt x="12536" y="15966"/>
                  </a:lnTo>
                  <a:lnTo>
                    <a:pt x="12635" y="15843"/>
                  </a:lnTo>
                  <a:lnTo>
                    <a:pt x="12734" y="15720"/>
                  </a:lnTo>
                  <a:lnTo>
                    <a:pt x="12783" y="15571"/>
                  </a:lnTo>
                  <a:lnTo>
                    <a:pt x="12857" y="15423"/>
                  </a:lnTo>
                  <a:lnTo>
                    <a:pt x="12931" y="15127"/>
                  </a:lnTo>
                  <a:lnTo>
                    <a:pt x="13005" y="14831"/>
                  </a:lnTo>
                  <a:lnTo>
                    <a:pt x="13079" y="14535"/>
                  </a:lnTo>
                  <a:lnTo>
                    <a:pt x="13153" y="14264"/>
                  </a:lnTo>
                  <a:lnTo>
                    <a:pt x="13277" y="13696"/>
                  </a:lnTo>
                  <a:lnTo>
                    <a:pt x="13375" y="13474"/>
                  </a:lnTo>
                  <a:lnTo>
                    <a:pt x="13499" y="13252"/>
                  </a:lnTo>
                  <a:lnTo>
                    <a:pt x="13647" y="13054"/>
                  </a:lnTo>
                  <a:lnTo>
                    <a:pt x="13819" y="12906"/>
                  </a:lnTo>
                  <a:lnTo>
                    <a:pt x="13992" y="12808"/>
                  </a:lnTo>
                  <a:lnTo>
                    <a:pt x="14165" y="12758"/>
                  </a:lnTo>
                  <a:lnTo>
                    <a:pt x="14338" y="12734"/>
                  </a:lnTo>
                  <a:lnTo>
                    <a:pt x="14732" y="12734"/>
                  </a:lnTo>
                  <a:lnTo>
                    <a:pt x="14905" y="12709"/>
                  </a:lnTo>
                  <a:lnTo>
                    <a:pt x="15029" y="12783"/>
                  </a:lnTo>
                  <a:lnTo>
                    <a:pt x="15152" y="12808"/>
                  </a:lnTo>
                  <a:lnTo>
                    <a:pt x="15251" y="12808"/>
                  </a:lnTo>
                  <a:lnTo>
                    <a:pt x="15349" y="12758"/>
                  </a:lnTo>
                  <a:lnTo>
                    <a:pt x="15473" y="12684"/>
                  </a:lnTo>
                  <a:lnTo>
                    <a:pt x="15547" y="12586"/>
                  </a:lnTo>
                  <a:lnTo>
                    <a:pt x="15645" y="12438"/>
                  </a:lnTo>
                  <a:lnTo>
                    <a:pt x="15719" y="12240"/>
                  </a:lnTo>
                  <a:lnTo>
                    <a:pt x="15892" y="11771"/>
                  </a:lnTo>
                  <a:lnTo>
                    <a:pt x="16262" y="10932"/>
                  </a:lnTo>
                  <a:lnTo>
                    <a:pt x="16386" y="10710"/>
                  </a:lnTo>
                  <a:lnTo>
                    <a:pt x="16509" y="10562"/>
                  </a:lnTo>
                  <a:lnTo>
                    <a:pt x="16633" y="10488"/>
                  </a:lnTo>
                  <a:lnTo>
                    <a:pt x="16731" y="10439"/>
                  </a:lnTo>
                  <a:lnTo>
                    <a:pt x="17003" y="10414"/>
                  </a:lnTo>
                  <a:lnTo>
                    <a:pt x="17151" y="10365"/>
                  </a:lnTo>
                  <a:lnTo>
                    <a:pt x="17348" y="10291"/>
                  </a:lnTo>
                  <a:lnTo>
                    <a:pt x="17496" y="10167"/>
                  </a:lnTo>
                  <a:lnTo>
                    <a:pt x="17644" y="10019"/>
                  </a:lnTo>
                  <a:lnTo>
                    <a:pt x="17768" y="9847"/>
                  </a:lnTo>
                  <a:lnTo>
                    <a:pt x="17891" y="9624"/>
                  </a:lnTo>
                  <a:lnTo>
                    <a:pt x="17990" y="9427"/>
                  </a:lnTo>
                  <a:lnTo>
                    <a:pt x="18064" y="9205"/>
                  </a:lnTo>
                  <a:lnTo>
                    <a:pt x="18212" y="8736"/>
                  </a:lnTo>
                  <a:lnTo>
                    <a:pt x="18310" y="8613"/>
                  </a:lnTo>
                  <a:lnTo>
                    <a:pt x="18385" y="8489"/>
                  </a:lnTo>
                  <a:lnTo>
                    <a:pt x="18434" y="8341"/>
                  </a:lnTo>
                  <a:lnTo>
                    <a:pt x="18434" y="8193"/>
                  </a:lnTo>
                  <a:lnTo>
                    <a:pt x="18459" y="7848"/>
                  </a:lnTo>
                  <a:lnTo>
                    <a:pt x="18508" y="7527"/>
                  </a:lnTo>
                  <a:lnTo>
                    <a:pt x="18582" y="7206"/>
                  </a:lnTo>
                  <a:lnTo>
                    <a:pt x="18656" y="6885"/>
                  </a:lnTo>
                  <a:lnTo>
                    <a:pt x="18705" y="6737"/>
                  </a:lnTo>
                  <a:lnTo>
                    <a:pt x="18779" y="6589"/>
                  </a:lnTo>
                  <a:lnTo>
                    <a:pt x="18878" y="6491"/>
                  </a:lnTo>
                  <a:lnTo>
                    <a:pt x="18977" y="6392"/>
                  </a:lnTo>
                  <a:lnTo>
                    <a:pt x="19075" y="6343"/>
                  </a:lnTo>
                  <a:lnTo>
                    <a:pt x="19199" y="6343"/>
                  </a:lnTo>
                  <a:lnTo>
                    <a:pt x="19322" y="6367"/>
                  </a:lnTo>
                  <a:lnTo>
                    <a:pt x="19470" y="6441"/>
                  </a:lnTo>
                  <a:lnTo>
                    <a:pt x="19840" y="6639"/>
                  </a:lnTo>
                  <a:lnTo>
                    <a:pt x="20186" y="6836"/>
                  </a:lnTo>
                  <a:lnTo>
                    <a:pt x="20556" y="7009"/>
                  </a:lnTo>
                  <a:lnTo>
                    <a:pt x="20951" y="7157"/>
                  </a:lnTo>
                  <a:lnTo>
                    <a:pt x="21148" y="7206"/>
                  </a:lnTo>
                  <a:lnTo>
                    <a:pt x="21346" y="7206"/>
                  </a:lnTo>
                  <a:lnTo>
                    <a:pt x="21469" y="7231"/>
                  </a:lnTo>
                  <a:lnTo>
                    <a:pt x="21568" y="7206"/>
                  </a:lnTo>
                  <a:lnTo>
                    <a:pt x="21666" y="7157"/>
                  </a:lnTo>
                  <a:lnTo>
                    <a:pt x="21740" y="7058"/>
                  </a:lnTo>
                  <a:lnTo>
                    <a:pt x="21864" y="6959"/>
                  </a:lnTo>
                  <a:lnTo>
                    <a:pt x="21963" y="6836"/>
                  </a:lnTo>
                  <a:lnTo>
                    <a:pt x="22037" y="6713"/>
                  </a:lnTo>
                  <a:lnTo>
                    <a:pt x="22111" y="6540"/>
                  </a:lnTo>
                  <a:lnTo>
                    <a:pt x="22111" y="6466"/>
                  </a:lnTo>
                  <a:lnTo>
                    <a:pt x="22111" y="6392"/>
                  </a:lnTo>
                  <a:lnTo>
                    <a:pt x="22086" y="6318"/>
                  </a:lnTo>
                  <a:lnTo>
                    <a:pt x="22037" y="6269"/>
                  </a:lnTo>
                  <a:lnTo>
                    <a:pt x="22111" y="6170"/>
                  </a:lnTo>
                  <a:lnTo>
                    <a:pt x="22185" y="6096"/>
                  </a:lnTo>
                  <a:lnTo>
                    <a:pt x="22209" y="5923"/>
                  </a:lnTo>
                  <a:lnTo>
                    <a:pt x="22234" y="5849"/>
                  </a:lnTo>
                  <a:lnTo>
                    <a:pt x="22234" y="5750"/>
                  </a:lnTo>
                  <a:lnTo>
                    <a:pt x="22012" y="5775"/>
                  </a:lnTo>
                  <a:lnTo>
                    <a:pt x="21790" y="5775"/>
                  </a:lnTo>
                  <a:lnTo>
                    <a:pt x="21765" y="5800"/>
                  </a:lnTo>
                  <a:lnTo>
                    <a:pt x="21765" y="5775"/>
                  </a:lnTo>
                  <a:lnTo>
                    <a:pt x="21790" y="5775"/>
                  </a:lnTo>
                  <a:lnTo>
                    <a:pt x="21814" y="5652"/>
                  </a:lnTo>
                  <a:lnTo>
                    <a:pt x="21814" y="5553"/>
                  </a:lnTo>
                  <a:lnTo>
                    <a:pt x="21790" y="5479"/>
                  </a:lnTo>
                  <a:lnTo>
                    <a:pt x="21765" y="5380"/>
                  </a:lnTo>
                  <a:lnTo>
                    <a:pt x="21666" y="5232"/>
                  </a:lnTo>
                  <a:lnTo>
                    <a:pt x="21543" y="5059"/>
                  </a:lnTo>
                  <a:lnTo>
                    <a:pt x="21543" y="5084"/>
                  </a:lnTo>
                  <a:lnTo>
                    <a:pt x="21518" y="5059"/>
                  </a:lnTo>
                  <a:lnTo>
                    <a:pt x="21543" y="5059"/>
                  </a:lnTo>
                  <a:lnTo>
                    <a:pt x="21469" y="4911"/>
                  </a:lnTo>
                  <a:lnTo>
                    <a:pt x="21420" y="4862"/>
                  </a:lnTo>
                  <a:lnTo>
                    <a:pt x="21370" y="4813"/>
                  </a:lnTo>
                  <a:lnTo>
                    <a:pt x="21296" y="4788"/>
                  </a:lnTo>
                  <a:lnTo>
                    <a:pt x="21222" y="4788"/>
                  </a:lnTo>
                  <a:lnTo>
                    <a:pt x="21074" y="4813"/>
                  </a:lnTo>
                  <a:lnTo>
                    <a:pt x="21074" y="4837"/>
                  </a:lnTo>
                  <a:lnTo>
                    <a:pt x="21050" y="4813"/>
                  </a:lnTo>
                  <a:lnTo>
                    <a:pt x="21074" y="4813"/>
                  </a:lnTo>
                  <a:lnTo>
                    <a:pt x="21074" y="4665"/>
                  </a:lnTo>
                  <a:lnTo>
                    <a:pt x="21074" y="4517"/>
                  </a:lnTo>
                  <a:lnTo>
                    <a:pt x="21050" y="4418"/>
                  </a:lnTo>
                  <a:lnTo>
                    <a:pt x="21025" y="4294"/>
                  </a:lnTo>
                  <a:lnTo>
                    <a:pt x="20951" y="4220"/>
                  </a:lnTo>
                  <a:lnTo>
                    <a:pt x="20827" y="4171"/>
                  </a:lnTo>
                  <a:lnTo>
                    <a:pt x="20679" y="4122"/>
                  </a:lnTo>
                  <a:lnTo>
                    <a:pt x="20507" y="4122"/>
                  </a:lnTo>
                  <a:lnTo>
                    <a:pt x="19890" y="4146"/>
                  </a:lnTo>
                  <a:lnTo>
                    <a:pt x="19569" y="4196"/>
                  </a:lnTo>
                  <a:lnTo>
                    <a:pt x="19273" y="4245"/>
                  </a:lnTo>
                  <a:lnTo>
                    <a:pt x="18977" y="4344"/>
                  </a:lnTo>
                  <a:lnTo>
                    <a:pt x="18705" y="4467"/>
                  </a:lnTo>
                  <a:lnTo>
                    <a:pt x="18434" y="4615"/>
                  </a:lnTo>
                  <a:lnTo>
                    <a:pt x="18187" y="4837"/>
                  </a:lnTo>
                  <a:lnTo>
                    <a:pt x="18212" y="4813"/>
                  </a:lnTo>
                  <a:lnTo>
                    <a:pt x="18113" y="4837"/>
                  </a:lnTo>
                  <a:lnTo>
                    <a:pt x="18039" y="4887"/>
                  </a:lnTo>
                  <a:lnTo>
                    <a:pt x="17990" y="4961"/>
                  </a:lnTo>
                  <a:lnTo>
                    <a:pt x="17965" y="5059"/>
                  </a:lnTo>
                  <a:lnTo>
                    <a:pt x="17842" y="5084"/>
                  </a:lnTo>
                  <a:lnTo>
                    <a:pt x="17768" y="5158"/>
                  </a:lnTo>
                  <a:lnTo>
                    <a:pt x="17718" y="5257"/>
                  </a:lnTo>
                  <a:lnTo>
                    <a:pt x="17743" y="5380"/>
                  </a:lnTo>
                  <a:lnTo>
                    <a:pt x="17546" y="5281"/>
                  </a:lnTo>
                  <a:lnTo>
                    <a:pt x="17348" y="5207"/>
                  </a:lnTo>
                  <a:lnTo>
                    <a:pt x="17175" y="5183"/>
                  </a:lnTo>
                  <a:lnTo>
                    <a:pt x="17003" y="5183"/>
                  </a:lnTo>
                  <a:lnTo>
                    <a:pt x="16855" y="5207"/>
                  </a:lnTo>
                  <a:lnTo>
                    <a:pt x="16682" y="5281"/>
                  </a:lnTo>
                  <a:lnTo>
                    <a:pt x="16534" y="5380"/>
                  </a:lnTo>
                  <a:lnTo>
                    <a:pt x="16386" y="5504"/>
                  </a:lnTo>
                  <a:lnTo>
                    <a:pt x="16213" y="5701"/>
                  </a:lnTo>
                  <a:lnTo>
                    <a:pt x="15868" y="6096"/>
                  </a:lnTo>
                  <a:lnTo>
                    <a:pt x="15522" y="6466"/>
                  </a:lnTo>
                  <a:lnTo>
                    <a:pt x="14757" y="7206"/>
                  </a:lnTo>
                  <a:lnTo>
                    <a:pt x="14584" y="7182"/>
                  </a:lnTo>
                  <a:lnTo>
                    <a:pt x="14436" y="7231"/>
                  </a:lnTo>
                  <a:lnTo>
                    <a:pt x="14288" y="7305"/>
                  </a:lnTo>
                  <a:lnTo>
                    <a:pt x="14190" y="7428"/>
                  </a:lnTo>
                  <a:lnTo>
                    <a:pt x="13967" y="7231"/>
                  </a:lnTo>
                  <a:lnTo>
                    <a:pt x="13795" y="7009"/>
                  </a:lnTo>
                  <a:lnTo>
                    <a:pt x="13647" y="6762"/>
                  </a:lnTo>
                  <a:lnTo>
                    <a:pt x="13548" y="6491"/>
                  </a:lnTo>
                  <a:lnTo>
                    <a:pt x="13499" y="6195"/>
                  </a:lnTo>
                  <a:lnTo>
                    <a:pt x="13474" y="5898"/>
                  </a:lnTo>
                  <a:lnTo>
                    <a:pt x="13474" y="5602"/>
                  </a:lnTo>
                  <a:lnTo>
                    <a:pt x="13548" y="5331"/>
                  </a:lnTo>
                  <a:lnTo>
                    <a:pt x="13400" y="5109"/>
                  </a:lnTo>
                  <a:lnTo>
                    <a:pt x="13301" y="5010"/>
                  </a:lnTo>
                  <a:lnTo>
                    <a:pt x="13178" y="4911"/>
                  </a:lnTo>
                  <a:lnTo>
                    <a:pt x="13030" y="4813"/>
                  </a:lnTo>
                  <a:lnTo>
                    <a:pt x="12931" y="4788"/>
                  </a:lnTo>
                  <a:lnTo>
                    <a:pt x="11179" y="5035"/>
                  </a:lnTo>
                  <a:lnTo>
                    <a:pt x="10291" y="5183"/>
                  </a:lnTo>
                  <a:lnTo>
                    <a:pt x="9402" y="5356"/>
                  </a:lnTo>
                  <a:lnTo>
                    <a:pt x="9156" y="5380"/>
                  </a:lnTo>
                  <a:lnTo>
                    <a:pt x="8958" y="5380"/>
                  </a:lnTo>
                  <a:lnTo>
                    <a:pt x="8761" y="5331"/>
                  </a:lnTo>
                  <a:lnTo>
                    <a:pt x="8637" y="5257"/>
                  </a:lnTo>
                  <a:lnTo>
                    <a:pt x="8514" y="5133"/>
                  </a:lnTo>
                  <a:lnTo>
                    <a:pt x="8440" y="4985"/>
                  </a:lnTo>
                  <a:lnTo>
                    <a:pt x="8366" y="4788"/>
                  </a:lnTo>
                  <a:lnTo>
                    <a:pt x="8317" y="4566"/>
                  </a:lnTo>
                  <a:lnTo>
                    <a:pt x="7552" y="25"/>
                  </a:lnTo>
                  <a:lnTo>
                    <a:pt x="742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5682399" y="2711634"/>
              <a:ext cx="426335" cy="324054"/>
            </a:xfrm>
            <a:custGeom>
              <a:rect b="b" l="l" r="r" t="t"/>
              <a:pathLst>
                <a:path extrusionOk="0" h="19076" w="25097">
                  <a:moveTo>
                    <a:pt x="10488" y="1"/>
                  </a:moveTo>
                  <a:lnTo>
                    <a:pt x="9970" y="99"/>
                  </a:lnTo>
                  <a:lnTo>
                    <a:pt x="9476" y="223"/>
                  </a:lnTo>
                  <a:lnTo>
                    <a:pt x="8415" y="470"/>
                  </a:lnTo>
                  <a:lnTo>
                    <a:pt x="7872" y="420"/>
                  </a:lnTo>
                  <a:lnTo>
                    <a:pt x="7354" y="396"/>
                  </a:lnTo>
                  <a:lnTo>
                    <a:pt x="6836" y="396"/>
                  </a:lnTo>
                  <a:lnTo>
                    <a:pt x="6318" y="445"/>
                  </a:lnTo>
                  <a:lnTo>
                    <a:pt x="5799" y="519"/>
                  </a:lnTo>
                  <a:lnTo>
                    <a:pt x="5281" y="618"/>
                  </a:lnTo>
                  <a:lnTo>
                    <a:pt x="4788" y="741"/>
                  </a:lnTo>
                  <a:lnTo>
                    <a:pt x="4269" y="938"/>
                  </a:lnTo>
                  <a:lnTo>
                    <a:pt x="4269" y="914"/>
                  </a:lnTo>
                  <a:lnTo>
                    <a:pt x="4023" y="914"/>
                  </a:lnTo>
                  <a:lnTo>
                    <a:pt x="3899" y="938"/>
                  </a:lnTo>
                  <a:lnTo>
                    <a:pt x="3801" y="988"/>
                  </a:lnTo>
                  <a:lnTo>
                    <a:pt x="3727" y="1062"/>
                  </a:lnTo>
                  <a:lnTo>
                    <a:pt x="3653" y="1136"/>
                  </a:lnTo>
                  <a:lnTo>
                    <a:pt x="3603" y="1259"/>
                  </a:lnTo>
                  <a:lnTo>
                    <a:pt x="3554" y="1383"/>
                  </a:lnTo>
                  <a:lnTo>
                    <a:pt x="3579" y="1407"/>
                  </a:lnTo>
                  <a:lnTo>
                    <a:pt x="3554" y="1407"/>
                  </a:lnTo>
                  <a:lnTo>
                    <a:pt x="3554" y="1383"/>
                  </a:lnTo>
                  <a:lnTo>
                    <a:pt x="3455" y="1358"/>
                  </a:lnTo>
                  <a:lnTo>
                    <a:pt x="3282" y="1358"/>
                  </a:lnTo>
                  <a:lnTo>
                    <a:pt x="3233" y="1383"/>
                  </a:lnTo>
                  <a:lnTo>
                    <a:pt x="3159" y="1432"/>
                  </a:lnTo>
                  <a:lnTo>
                    <a:pt x="3134" y="1506"/>
                  </a:lnTo>
                  <a:lnTo>
                    <a:pt x="3060" y="1703"/>
                  </a:lnTo>
                  <a:lnTo>
                    <a:pt x="1975" y="2148"/>
                  </a:lnTo>
                  <a:lnTo>
                    <a:pt x="1062" y="2271"/>
                  </a:lnTo>
                  <a:lnTo>
                    <a:pt x="938" y="2444"/>
                  </a:lnTo>
                  <a:lnTo>
                    <a:pt x="840" y="2641"/>
                  </a:lnTo>
                  <a:lnTo>
                    <a:pt x="741" y="2789"/>
                  </a:lnTo>
                  <a:lnTo>
                    <a:pt x="716" y="2814"/>
                  </a:lnTo>
                  <a:lnTo>
                    <a:pt x="815" y="2888"/>
                  </a:lnTo>
                  <a:lnTo>
                    <a:pt x="889" y="2987"/>
                  </a:lnTo>
                  <a:lnTo>
                    <a:pt x="914" y="3110"/>
                  </a:lnTo>
                  <a:lnTo>
                    <a:pt x="938" y="3283"/>
                  </a:lnTo>
                  <a:lnTo>
                    <a:pt x="963" y="3283"/>
                  </a:lnTo>
                  <a:lnTo>
                    <a:pt x="938" y="3307"/>
                  </a:lnTo>
                  <a:lnTo>
                    <a:pt x="938" y="3283"/>
                  </a:lnTo>
                  <a:lnTo>
                    <a:pt x="790" y="3258"/>
                  </a:lnTo>
                  <a:lnTo>
                    <a:pt x="716" y="3258"/>
                  </a:lnTo>
                  <a:lnTo>
                    <a:pt x="642" y="3283"/>
                  </a:lnTo>
                  <a:lnTo>
                    <a:pt x="593" y="3307"/>
                  </a:lnTo>
                  <a:lnTo>
                    <a:pt x="543" y="3381"/>
                  </a:lnTo>
                  <a:lnTo>
                    <a:pt x="469" y="3529"/>
                  </a:lnTo>
                  <a:lnTo>
                    <a:pt x="494" y="3529"/>
                  </a:lnTo>
                  <a:lnTo>
                    <a:pt x="469" y="3554"/>
                  </a:lnTo>
                  <a:lnTo>
                    <a:pt x="469" y="3529"/>
                  </a:lnTo>
                  <a:lnTo>
                    <a:pt x="395" y="3554"/>
                  </a:lnTo>
                  <a:lnTo>
                    <a:pt x="346" y="3604"/>
                  </a:lnTo>
                  <a:lnTo>
                    <a:pt x="297" y="3653"/>
                  </a:lnTo>
                  <a:lnTo>
                    <a:pt x="272" y="3727"/>
                  </a:lnTo>
                  <a:lnTo>
                    <a:pt x="247" y="3850"/>
                  </a:lnTo>
                  <a:lnTo>
                    <a:pt x="247" y="3998"/>
                  </a:lnTo>
                  <a:lnTo>
                    <a:pt x="75" y="4122"/>
                  </a:lnTo>
                  <a:lnTo>
                    <a:pt x="25" y="4171"/>
                  </a:lnTo>
                  <a:lnTo>
                    <a:pt x="1" y="4245"/>
                  </a:lnTo>
                  <a:lnTo>
                    <a:pt x="1" y="4294"/>
                  </a:lnTo>
                  <a:lnTo>
                    <a:pt x="50" y="4344"/>
                  </a:lnTo>
                  <a:lnTo>
                    <a:pt x="124" y="4418"/>
                  </a:lnTo>
                  <a:lnTo>
                    <a:pt x="247" y="4467"/>
                  </a:lnTo>
                  <a:lnTo>
                    <a:pt x="247" y="4566"/>
                  </a:lnTo>
                  <a:lnTo>
                    <a:pt x="272" y="4665"/>
                  </a:lnTo>
                  <a:lnTo>
                    <a:pt x="321" y="4739"/>
                  </a:lnTo>
                  <a:lnTo>
                    <a:pt x="371" y="4788"/>
                  </a:lnTo>
                  <a:lnTo>
                    <a:pt x="519" y="4887"/>
                  </a:lnTo>
                  <a:lnTo>
                    <a:pt x="716" y="4936"/>
                  </a:lnTo>
                  <a:lnTo>
                    <a:pt x="691" y="4936"/>
                  </a:lnTo>
                  <a:lnTo>
                    <a:pt x="720" y="4950"/>
                  </a:lnTo>
                  <a:lnTo>
                    <a:pt x="720" y="4950"/>
                  </a:lnTo>
                  <a:lnTo>
                    <a:pt x="741" y="5035"/>
                  </a:lnTo>
                  <a:lnTo>
                    <a:pt x="790" y="5084"/>
                  </a:lnTo>
                  <a:lnTo>
                    <a:pt x="840" y="5133"/>
                  </a:lnTo>
                  <a:lnTo>
                    <a:pt x="914" y="5158"/>
                  </a:lnTo>
                  <a:lnTo>
                    <a:pt x="1037" y="5183"/>
                  </a:lnTo>
                  <a:lnTo>
                    <a:pt x="1185" y="5183"/>
                  </a:lnTo>
                  <a:lnTo>
                    <a:pt x="1185" y="5158"/>
                  </a:lnTo>
                  <a:lnTo>
                    <a:pt x="1210" y="5183"/>
                  </a:lnTo>
                  <a:lnTo>
                    <a:pt x="1185" y="5183"/>
                  </a:lnTo>
                  <a:lnTo>
                    <a:pt x="1210" y="5257"/>
                  </a:lnTo>
                  <a:lnTo>
                    <a:pt x="1259" y="5331"/>
                  </a:lnTo>
                  <a:lnTo>
                    <a:pt x="1333" y="5356"/>
                  </a:lnTo>
                  <a:lnTo>
                    <a:pt x="1382" y="5380"/>
                  </a:lnTo>
                  <a:lnTo>
                    <a:pt x="1530" y="5430"/>
                  </a:lnTo>
                  <a:lnTo>
                    <a:pt x="1678" y="5430"/>
                  </a:lnTo>
                  <a:lnTo>
                    <a:pt x="1827" y="5553"/>
                  </a:lnTo>
                  <a:lnTo>
                    <a:pt x="1999" y="5676"/>
                  </a:lnTo>
                  <a:lnTo>
                    <a:pt x="2172" y="5775"/>
                  </a:lnTo>
                  <a:lnTo>
                    <a:pt x="2369" y="5874"/>
                  </a:lnTo>
                  <a:lnTo>
                    <a:pt x="2764" y="6022"/>
                  </a:lnTo>
                  <a:lnTo>
                    <a:pt x="3159" y="6145"/>
                  </a:lnTo>
                  <a:lnTo>
                    <a:pt x="3307" y="6244"/>
                  </a:lnTo>
                  <a:lnTo>
                    <a:pt x="3480" y="6343"/>
                  </a:lnTo>
                  <a:lnTo>
                    <a:pt x="3628" y="6441"/>
                  </a:lnTo>
                  <a:lnTo>
                    <a:pt x="3776" y="6540"/>
                  </a:lnTo>
                  <a:lnTo>
                    <a:pt x="3825" y="6614"/>
                  </a:lnTo>
                  <a:lnTo>
                    <a:pt x="3850" y="6713"/>
                  </a:lnTo>
                  <a:lnTo>
                    <a:pt x="3899" y="6910"/>
                  </a:lnTo>
                  <a:lnTo>
                    <a:pt x="3973" y="7083"/>
                  </a:lnTo>
                  <a:lnTo>
                    <a:pt x="4047" y="7280"/>
                  </a:lnTo>
                  <a:lnTo>
                    <a:pt x="4121" y="7428"/>
                  </a:lnTo>
                  <a:lnTo>
                    <a:pt x="4319" y="7724"/>
                  </a:lnTo>
                  <a:lnTo>
                    <a:pt x="4566" y="7996"/>
                  </a:lnTo>
                  <a:lnTo>
                    <a:pt x="4837" y="8267"/>
                  </a:lnTo>
                  <a:lnTo>
                    <a:pt x="5108" y="8489"/>
                  </a:lnTo>
                  <a:lnTo>
                    <a:pt x="5676" y="8983"/>
                  </a:lnTo>
                  <a:lnTo>
                    <a:pt x="5725" y="9156"/>
                  </a:lnTo>
                  <a:lnTo>
                    <a:pt x="5849" y="9304"/>
                  </a:lnTo>
                  <a:lnTo>
                    <a:pt x="5997" y="9402"/>
                  </a:lnTo>
                  <a:lnTo>
                    <a:pt x="6170" y="9452"/>
                  </a:lnTo>
                  <a:lnTo>
                    <a:pt x="6392" y="9674"/>
                  </a:lnTo>
                  <a:lnTo>
                    <a:pt x="6466" y="9797"/>
                  </a:lnTo>
                  <a:lnTo>
                    <a:pt x="6564" y="9896"/>
                  </a:lnTo>
                  <a:lnTo>
                    <a:pt x="6638" y="9945"/>
                  </a:lnTo>
                  <a:lnTo>
                    <a:pt x="6786" y="9945"/>
                  </a:lnTo>
                  <a:lnTo>
                    <a:pt x="6860" y="9921"/>
                  </a:lnTo>
                  <a:lnTo>
                    <a:pt x="6860" y="9896"/>
                  </a:lnTo>
                  <a:lnTo>
                    <a:pt x="6885" y="9921"/>
                  </a:lnTo>
                  <a:lnTo>
                    <a:pt x="6860" y="9921"/>
                  </a:lnTo>
                  <a:lnTo>
                    <a:pt x="6860" y="10044"/>
                  </a:lnTo>
                  <a:lnTo>
                    <a:pt x="6885" y="10093"/>
                  </a:lnTo>
                  <a:lnTo>
                    <a:pt x="6910" y="10118"/>
                  </a:lnTo>
                  <a:lnTo>
                    <a:pt x="6984" y="10167"/>
                  </a:lnTo>
                  <a:lnTo>
                    <a:pt x="7107" y="10167"/>
                  </a:lnTo>
                  <a:lnTo>
                    <a:pt x="7107" y="10143"/>
                  </a:lnTo>
                  <a:lnTo>
                    <a:pt x="7132" y="10167"/>
                  </a:lnTo>
                  <a:lnTo>
                    <a:pt x="7107" y="10167"/>
                  </a:lnTo>
                  <a:lnTo>
                    <a:pt x="7181" y="10340"/>
                  </a:lnTo>
                  <a:lnTo>
                    <a:pt x="7255" y="10439"/>
                  </a:lnTo>
                  <a:lnTo>
                    <a:pt x="7379" y="10538"/>
                  </a:lnTo>
                  <a:lnTo>
                    <a:pt x="7502" y="10587"/>
                  </a:lnTo>
                  <a:lnTo>
                    <a:pt x="7773" y="10636"/>
                  </a:lnTo>
                  <a:lnTo>
                    <a:pt x="8070" y="10686"/>
                  </a:lnTo>
                  <a:lnTo>
                    <a:pt x="8292" y="10957"/>
                  </a:lnTo>
                  <a:lnTo>
                    <a:pt x="8489" y="11253"/>
                  </a:lnTo>
                  <a:lnTo>
                    <a:pt x="8884" y="11845"/>
                  </a:lnTo>
                  <a:lnTo>
                    <a:pt x="9007" y="12018"/>
                  </a:lnTo>
                  <a:lnTo>
                    <a:pt x="9131" y="12191"/>
                  </a:lnTo>
                  <a:lnTo>
                    <a:pt x="9279" y="12339"/>
                  </a:lnTo>
                  <a:lnTo>
                    <a:pt x="9451" y="12487"/>
                  </a:lnTo>
                  <a:lnTo>
                    <a:pt x="9501" y="12610"/>
                  </a:lnTo>
                  <a:lnTo>
                    <a:pt x="9550" y="12734"/>
                  </a:lnTo>
                  <a:lnTo>
                    <a:pt x="9624" y="12832"/>
                  </a:lnTo>
                  <a:lnTo>
                    <a:pt x="9698" y="12906"/>
                  </a:lnTo>
                  <a:lnTo>
                    <a:pt x="9797" y="12980"/>
                  </a:lnTo>
                  <a:lnTo>
                    <a:pt x="9920" y="13005"/>
                  </a:lnTo>
                  <a:lnTo>
                    <a:pt x="10192" y="13005"/>
                  </a:lnTo>
                  <a:lnTo>
                    <a:pt x="10364" y="13203"/>
                  </a:lnTo>
                  <a:lnTo>
                    <a:pt x="10488" y="13425"/>
                  </a:lnTo>
                  <a:lnTo>
                    <a:pt x="10735" y="13869"/>
                  </a:lnTo>
                  <a:lnTo>
                    <a:pt x="10883" y="14066"/>
                  </a:lnTo>
                  <a:lnTo>
                    <a:pt x="10981" y="14165"/>
                  </a:lnTo>
                  <a:lnTo>
                    <a:pt x="11080" y="14239"/>
                  </a:lnTo>
                  <a:lnTo>
                    <a:pt x="11179" y="14313"/>
                  </a:lnTo>
                  <a:lnTo>
                    <a:pt x="11302" y="14362"/>
                  </a:lnTo>
                  <a:lnTo>
                    <a:pt x="11450" y="14412"/>
                  </a:lnTo>
                  <a:lnTo>
                    <a:pt x="11598" y="14412"/>
                  </a:lnTo>
                  <a:lnTo>
                    <a:pt x="11598" y="14782"/>
                  </a:lnTo>
                  <a:lnTo>
                    <a:pt x="11648" y="15103"/>
                  </a:lnTo>
                  <a:lnTo>
                    <a:pt x="11722" y="15399"/>
                  </a:lnTo>
                  <a:lnTo>
                    <a:pt x="11771" y="15522"/>
                  </a:lnTo>
                  <a:lnTo>
                    <a:pt x="11845" y="15645"/>
                  </a:lnTo>
                  <a:lnTo>
                    <a:pt x="11944" y="15744"/>
                  </a:lnTo>
                  <a:lnTo>
                    <a:pt x="12042" y="15843"/>
                  </a:lnTo>
                  <a:lnTo>
                    <a:pt x="12141" y="15917"/>
                  </a:lnTo>
                  <a:lnTo>
                    <a:pt x="12289" y="15991"/>
                  </a:lnTo>
                  <a:lnTo>
                    <a:pt x="12437" y="16040"/>
                  </a:lnTo>
                  <a:lnTo>
                    <a:pt x="12610" y="16065"/>
                  </a:lnTo>
                  <a:lnTo>
                    <a:pt x="12807" y="16090"/>
                  </a:lnTo>
                  <a:lnTo>
                    <a:pt x="13030" y="16090"/>
                  </a:lnTo>
                  <a:lnTo>
                    <a:pt x="13030" y="16065"/>
                  </a:lnTo>
                  <a:lnTo>
                    <a:pt x="13054" y="16090"/>
                  </a:lnTo>
                  <a:lnTo>
                    <a:pt x="13030" y="16090"/>
                  </a:lnTo>
                  <a:lnTo>
                    <a:pt x="12980" y="16287"/>
                  </a:lnTo>
                  <a:lnTo>
                    <a:pt x="13005" y="16386"/>
                  </a:lnTo>
                  <a:lnTo>
                    <a:pt x="13005" y="16484"/>
                  </a:lnTo>
                  <a:lnTo>
                    <a:pt x="13054" y="16558"/>
                  </a:lnTo>
                  <a:lnTo>
                    <a:pt x="13104" y="16657"/>
                  </a:lnTo>
                  <a:lnTo>
                    <a:pt x="13178" y="16731"/>
                  </a:lnTo>
                  <a:lnTo>
                    <a:pt x="13252" y="16781"/>
                  </a:lnTo>
                  <a:lnTo>
                    <a:pt x="13252" y="16978"/>
                  </a:lnTo>
                  <a:lnTo>
                    <a:pt x="13276" y="17175"/>
                  </a:lnTo>
                  <a:lnTo>
                    <a:pt x="13326" y="17570"/>
                  </a:lnTo>
                  <a:lnTo>
                    <a:pt x="13449" y="17940"/>
                  </a:lnTo>
                  <a:lnTo>
                    <a:pt x="13572" y="18311"/>
                  </a:lnTo>
                  <a:lnTo>
                    <a:pt x="14189" y="18681"/>
                  </a:lnTo>
                  <a:lnTo>
                    <a:pt x="14239" y="18705"/>
                  </a:lnTo>
                  <a:lnTo>
                    <a:pt x="14288" y="18804"/>
                  </a:lnTo>
                  <a:lnTo>
                    <a:pt x="14362" y="18878"/>
                  </a:lnTo>
                  <a:lnTo>
                    <a:pt x="14461" y="18903"/>
                  </a:lnTo>
                  <a:lnTo>
                    <a:pt x="14806" y="18903"/>
                  </a:lnTo>
                  <a:lnTo>
                    <a:pt x="14880" y="18927"/>
                  </a:lnTo>
                  <a:lnTo>
                    <a:pt x="14806" y="19075"/>
                  </a:lnTo>
                  <a:lnTo>
                    <a:pt x="14954" y="19001"/>
                  </a:lnTo>
                  <a:lnTo>
                    <a:pt x="15078" y="18903"/>
                  </a:lnTo>
                  <a:lnTo>
                    <a:pt x="15201" y="18829"/>
                  </a:lnTo>
                  <a:lnTo>
                    <a:pt x="15300" y="18730"/>
                  </a:lnTo>
                  <a:lnTo>
                    <a:pt x="15448" y="18533"/>
                  </a:lnTo>
                  <a:lnTo>
                    <a:pt x="15571" y="18335"/>
                  </a:lnTo>
                  <a:lnTo>
                    <a:pt x="15769" y="17940"/>
                  </a:lnTo>
                  <a:lnTo>
                    <a:pt x="15867" y="17743"/>
                  </a:lnTo>
                  <a:lnTo>
                    <a:pt x="15941" y="17595"/>
                  </a:lnTo>
                  <a:lnTo>
                    <a:pt x="16139" y="17249"/>
                  </a:lnTo>
                  <a:lnTo>
                    <a:pt x="16311" y="16904"/>
                  </a:lnTo>
                  <a:lnTo>
                    <a:pt x="16484" y="16558"/>
                  </a:lnTo>
                  <a:lnTo>
                    <a:pt x="16682" y="16238"/>
                  </a:lnTo>
                  <a:lnTo>
                    <a:pt x="16756" y="16114"/>
                  </a:lnTo>
                  <a:lnTo>
                    <a:pt x="16879" y="15991"/>
                  </a:lnTo>
                  <a:lnTo>
                    <a:pt x="16978" y="15892"/>
                  </a:lnTo>
                  <a:lnTo>
                    <a:pt x="17101" y="15818"/>
                  </a:lnTo>
                  <a:lnTo>
                    <a:pt x="17644" y="15497"/>
                  </a:lnTo>
                  <a:lnTo>
                    <a:pt x="18137" y="15152"/>
                  </a:lnTo>
                  <a:lnTo>
                    <a:pt x="18606" y="14757"/>
                  </a:lnTo>
                  <a:lnTo>
                    <a:pt x="19075" y="14362"/>
                  </a:lnTo>
                  <a:lnTo>
                    <a:pt x="19495" y="13943"/>
                  </a:lnTo>
                  <a:lnTo>
                    <a:pt x="19889" y="13499"/>
                  </a:lnTo>
                  <a:lnTo>
                    <a:pt x="20679" y="12610"/>
                  </a:lnTo>
                  <a:lnTo>
                    <a:pt x="21518" y="11673"/>
                  </a:lnTo>
                  <a:lnTo>
                    <a:pt x="21962" y="11204"/>
                  </a:lnTo>
                  <a:lnTo>
                    <a:pt x="22431" y="10760"/>
                  </a:lnTo>
                  <a:lnTo>
                    <a:pt x="22530" y="10661"/>
                  </a:lnTo>
                  <a:lnTo>
                    <a:pt x="22604" y="10538"/>
                  </a:lnTo>
                  <a:lnTo>
                    <a:pt x="22678" y="10414"/>
                  </a:lnTo>
                  <a:lnTo>
                    <a:pt x="22703" y="10315"/>
                  </a:lnTo>
                  <a:lnTo>
                    <a:pt x="22727" y="10093"/>
                  </a:lnTo>
                  <a:lnTo>
                    <a:pt x="22727" y="9896"/>
                  </a:lnTo>
                  <a:lnTo>
                    <a:pt x="22727" y="9797"/>
                  </a:lnTo>
                  <a:lnTo>
                    <a:pt x="22801" y="9205"/>
                  </a:lnTo>
                  <a:lnTo>
                    <a:pt x="22900" y="8662"/>
                  </a:lnTo>
                  <a:lnTo>
                    <a:pt x="23048" y="8169"/>
                  </a:lnTo>
                  <a:lnTo>
                    <a:pt x="23147" y="7947"/>
                  </a:lnTo>
                  <a:lnTo>
                    <a:pt x="23245" y="7724"/>
                  </a:lnTo>
                  <a:lnTo>
                    <a:pt x="23344" y="7527"/>
                  </a:lnTo>
                  <a:lnTo>
                    <a:pt x="23468" y="7354"/>
                  </a:lnTo>
                  <a:lnTo>
                    <a:pt x="23616" y="7157"/>
                  </a:lnTo>
                  <a:lnTo>
                    <a:pt x="23764" y="7009"/>
                  </a:lnTo>
                  <a:lnTo>
                    <a:pt x="23936" y="6836"/>
                  </a:lnTo>
                  <a:lnTo>
                    <a:pt x="24109" y="6688"/>
                  </a:lnTo>
                  <a:lnTo>
                    <a:pt x="24282" y="6565"/>
                  </a:lnTo>
                  <a:lnTo>
                    <a:pt x="24479" y="6441"/>
                  </a:lnTo>
                  <a:lnTo>
                    <a:pt x="24652" y="6318"/>
                  </a:lnTo>
                  <a:lnTo>
                    <a:pt x="24800" y="6195"/>
                  </a:lnTo>
                  <a:lnTo>
                    <a:pt x="24874" y="6071"/>
                  </a:lnTo>
                  <a:lnTo>
                    <a:pt x="24923" y="5948"/>
                  </a:lnTo>
                  <a:lnTo>
                    <a:pt x="24948" y="5898"/>
                  </a:lnTo>
                  <a:lnTo>
                    <a:pt x="24997" y="5849"/>
                  </a:lnTo>
                  <a:lnTo>
                    <a:pt x="25047" y="5800"/>
                  </a:lnTo>
                  <a:lnTo>
                    <a:pt x="25071" y="5726"/>
                  </a:lnTo>
                  <a:lnTo>
                    <a:pt x="25096" y="5676"/>
                  </a:lnTo>
                  <a:lnTo>
                    <a:pt x="25071" y="5553"/>
                  </a:lnTo>
                  <a:lnTo>
                    <a:pt x="25047" y="5479"/>
                  </a:lnTo>
                  <a:lnTo>
                    <a:pt x="24997" y="5430"/>
                  </a:lnTo>
                  <a:lnTo>
                    <a:pt x="24874" y="5306"/>
                  </a:lnTo>
                  <a:lnTo>
                    <a:pt x="24751" y="5183"/>
                  </a:lnTo>
                  <a:lnTo>
                    <a:pt x="24455" y="4985"/>
                  </a:lnTo>
                  <a:lnTo>
                    <a:pt x="24158" y="4813"/>
                  </a:lnTo>
                  <a:lnTo>
                    <a:pt x="23862" y="4615"/>
                  </a:lnTo>
                  <a:lnTo>
                    <a:pt x="22752" y="3752"/>
                  </a:lnTo>
                  <a:lnTo>
                    <a:pt x="22184" y="3357"/>
                  </a:lnTo>
                  <a:lnTo>
                    <a:pt x="21592" y="2937"/>
                  </a:lnTo>
                  <a:lnTo>
                    <a:pt x="20852" y="2419"/>
                  </a:lnTo>
                  <a:lnTo>
                    <a:pt x="20038" y="1827"/>
                  </a:lnTo>
                  <a:lnTo>
                    <a:pt x="19643" y="1555"/>
                  </a:lnTo>
                  <a:lnTo>
                    <a:pt x="19223" y="1309"/>
                  </a:lnTo>
                  <a:lnTo>
                    <a:pt x="18804" y="1087"/>
                  </a:lnTo>
                  <a:lnTo>
                    <a:pt x="18384" y="914"/>
                  </a:lnTo>
                  <a:lnTo>
                    <a:pt x="18113" y="914"/>
                  </a:lnTo>
                  <a:lnTo>
                    <a:pt x="18014" y="938"/>
                  </a:lnTo>
                  <a:lnTo>
                    <a:pt x="17767" y="1013"/>
                  </a:lnTo>
                  <a:lnTo>
                    <a:pt x="17545" y="1087"/>
                  </a:lnTo>
                  <a:lnTo>
                    <a:pt x="17298" y="1161"/>
                  </a:lnTo>
                  <a:lnTo>
                    <a:pt x="16978" y="1235"/>
                  </a:lnTo>
                  <a:lnTo>
                    <a:pt x="16682" y="1358"/>
                  </a:lnTo>
                  <a:lnTo>
                    <a:pt x="16311" y="1531"/>
                  </a:lnTo>
                  <a:lnTo>
                    <a:pt x="16040" y="1605"/>
                  </a:lnTo>
                  <a:lnTo>
                    <a:pt x="15867" y="1654"/>
                  </a:lnTo>
                  <a:lnTo>
                    <a:pt x="15670" y="1679"/>
                  </a:lnTo>
                  <a:lnTo>
                    <a:pt x="15448" y="1679"/>
                  </a:lnTo>
                  <a:lnTo>
                    <a:pt x="15250" y="1654"/>
                  </a:lnTo>
                  <a:lnTo>
                    <a:pt x="15127" y="1580"/>
                  </a:lnTo>
                  <a:lnTo>
                    <a:pt x="15028" y="1531"/>
                  </a:lnTo>
                  <a:lnTo>
                    <a:pt x="14905" y="1506"/>
                  </a:lnTo>
                  <a:lnTo>
                    <a:pt x="14806" y="1506"/>
                  </a:lnTo>
                  <a:lnTo>
                    <a:pt x="14559" y="1555"/>
                  </a:lnTo>
                  <a:lnTo>
                    <a:pt x="14362" y="1629"/>
                  </a:lnTo>
                  <a:lnTo>
                    <a:pt x="14017" y="1728"/>
                  </a:lnTo>
                  <a:lnTo>
                    <a:pt x="13844" y="1728"/>
                  </a:lnTo>
                  <a:lnTo>
                    <a:pt x="13696" y="1753"/>
                  </a:lnTo>
                  <a:lnTo>
                    <a:pt x="13548" y="1728"/>
                  </a:lnTo>
                  <a:lnTo>
                    <a:pt x="13400" y="1703"/>
                  </a:lnTo>
                  <a:lnTo>
                    <a:pt x="13276" y="1654"/>
                  </a:lnTo>
                  <a:lnTo>
                    <a:pt x="13128" y="1605"/>
                  </a:lnTo>
                  <a:lnTo>
                    <a:pt x="13104" y="1605"/>
                  </a:lnTo>
                  <a:lnTo>
                    <a:pt x="13104" y="1580"/>
                  </a:lnTo>
                  <a:lnTo>
                    <a:pt x="12931" y="1457"/>
                  </a:lnTo>
                  <a:lnTo>
                    <a:pt x="12807" y="1333"/>
                  </a:lnTo>
                  <a:lnTo>
                    <a:pt x="12659" y="1161"/>
                  </a:lnTo>
                  <a:lnTo>
                    <a:pt x="12561" y="938"/>
                  </a:lnTo>
                  <a:lnTo>
                    <a:pt x="12487" y="790"/>
                  </a:lnTo>
                  <a:lnTo>
                    <a:pt x="12437" y="741"/>
                  </a:lnTo>
                  <a:lnTo>
                    <a:pt x="12388" y="692"/>
                  </a:lnTo>
                  <a:lnTo>
                    <a:pt x="12314" y="667"/>
                  </a:lnTo>
                  <a:lnTo>
                    <a:pt x="12240" y="642"/>
                  </a:lnTo>
                  <a:lnTo>
                    <a:pt x="12166" y="667"/>
                  </a:lnTo>
                  <a:lnTo>
                    <a:pt x="12067" y="692"/>
                  </a:lnTo>
                  <a:lnTo>
                    <a:pt x="11944" y="494"/>
                  </a:lnTo>
                  <a:lnTo>
                    <a:pt x="11796" y="346"/>
                  </a:lnTo>
                  <a:lnTo>
                    <a:pt x="11672" y="223"/>
                  </a:lnTo>
                  <a:lnTo>
                    <a:pt x="11524" y="124"/>
                  </a:lnTo>
                  <a:lnTo>
                    <a:pt x="11203" y="99"/>
                  </a:lnTo>
                  <a:lnTo>
                    <a:pt x="10488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6205541" y="2155808"/>
              <a:ext cx="125351" cy="261998"/>
            </a:xfrm>
            <a:custGeom>
              <a:rect b="b" l="l" r="r" t="t"/>
              <a:pathLst>
                <a:path extrusionOk="0" h="15423" w="7379">
                  <a:moveTo>
                    <a:pt x="839" y="0"/>
                  </a:moveTo>
                  <a:lnTo>
                    <a:pt x="667" y="25"/>
                  </a:lnTo>
                  <a:lnTo>
                    <a:pt x="519" y="74"/>
                  </a:lnTo>
                  <a:lnTo>
                    <a:pt x="370" y="173"/>
                  </a:lnTo>
                  <a:lnTo>
                    <a:pt x="247" y="272"/>
                  </a:lnTo>
                  <a:lnTo>
                    <a:pt x="148" y="395"/>
                  </a:lnTo>
                  <a:lnTo>
                    <a:pt x="74" y="543"/>
                  </a:lnTo>
                  <a:lnTo>
                    <a:pt x="25" y="716"/>
                  </a:lnTo>
                  <a:lnTo>
                    <a:pt x="0" y="889"/>
                  </a:lnTo>
                  <a:lnTo>
                    <a:pt x="50" y="1086"/>
                  </a:lnTo>
                  <a:lnTo>
                    <a:pt x="173" y="1505"/>
                  </a:lnTo>
                  <a:lnTo>
                    <a:pt x="296" y="1900"/>
                  </a:lnTo>
                  <a:lnTo>
                    <a:pt x="593" y="2690"/>
                  </a:lnTo>
                  <a:lnTo>
                    <a:pt x="913" y="3480"/>
                  </a:lnTo>
                  <a:lnTo>
                    <a:pt x="1209" y="4269"/>
                  </a:lnTo>
                  <a:lnTo>
                    <a:pt x="1259" y="4491"/>
                  </a:lnTo>
                  <a:lnTo>
                    <a:pt x="1308" y="4689"/>
                  </a:lnTo>
                  <a:lnTo>
                    <a:pt x="1357" y="5133"/>
                  </a:lnTo>
                  <a:lnTo>
                    <a:pt x="1382" y="5577"/>
                  </a:lnTo>
                  <a:lnTo>
                    <a:pt x="1382" y="6021"/>
                  </a:lnTo>
                  <a:lnTo>
                    <a:pt x="1382" y="6490"/>
                  </a:lnTo>
                  <a:lnTo>
                    <a:pt x="1407" y="6959"/>
                  </a:lnTo>
                  <a:lnTo>
                    <a:pt x="1432" y="7403"/>
                  </a:lnTo>
                  <a:lnTo>
                    <a:pt x="1530" y="7823"/>
                  </a:lnTo>
                  <a:lnTo>
                    <a:pt x="1555" y="8045"/>
                  </a:lnTo>
                  <a:lnTo>
                    <a:pt x="1580" y="8267"/>
                  </a:lnTo>
                  <a:lnTo>
                    <a:pt x="1604" y="8711"/>
                  </a:lnTo>
                  <a:lnTo>
                    <a:pt x="1580" y="9130"/>
                  </a:lnTo>
                  <a:lnTo>
                    <a:pt x="1555" y="9575"/>
                  </a:lnTo>
                  <a:lnTo>
                    <a:pt x="1530" y="9994"/>
                  </a:lnTo>
                  <a:lnTo>
                    <a:pt x="1506" y="10438"/>
                  </a:lnTo>
                  <a:lnTo>
                    <a:pt x="1530" y="10858"/>
                  </a:lnTo>
                  <a:lnTo>
                    <a:pt x="1555" y="11080"/>
                  </a:lnTo>
                  <a:lnTo>
                    <a:pt x="1604" y="11302"/>
                  </a:lnTo>
                  <a:lnTo>
                    <a:pt x="1703" y="11746"/>
                  </a:lnTo>
                  <a:lnTo>
                    <a:pt x="1752" y="12190"/>
                  </a:lnTo>
                  <a:lnTo>
                    <a:pt x="1777" y="12634"/>
                  </a:lnTo>
                  <a:lnTo>
                    <a:pt x="1777" y="13054"/>
                  </a:lnTo>
                  <a:lnTo>
                    <a:pt x="1802" y="13918"/>
                  </a:lnTo>
                  <a:lnTo>
                    <a:pt x="1826" y="14337"/>
                  </a:lnTo>
                  <a:lnTo>
                    <a:pt x="1876" y="14781"/>
                  </a:lnTo>
                  <a:lnTo>
                    <a:pt x="1900" y="14905"/>
                  </a:lnTo>
                  <a:lnTo>
                    <a:pt x="1950" y="15028"/>
                  </a:lnTo>
                  <a:lnTo>
                    <a:pt x="1999" y="15127"/>
                  </a:lnTo>
                  <a:lnTo>
                    <a:pt x="2073" y="15201"/>
                  </a:lnTo>
                  <a:lnTo>
                    <a:pt x="2172" y="15275"/>
                  </a:lnTo>
                  <a:lnTo>
                    <a:pt x="2271" y="15324"/>
                  </a:lnTo>
                  <a:lnTo>
                    <a:pt x="2493" y="15398"/>
                  </a:lnTo>
                  <a:lnTo>
                    <a:pt x="2715" y="15423"/>
                  </a:lnTo>
                  <a:lnTo>
                    <a:pt x="2961" y="15398"/>
                  </a:lnTo>
                  <a:lnTo>
                    <a:pt x="3159" y="15299"/>
                  </a:lnTo>
                  <a:lnTo>
                    <a:pt x="3258" y="15250"/>
                  </a:lnTo>
                  <a:lnTo>
                    <a:pt x="3356" y="15176"/>
                  </a:lnTo>
                  <a:lnTo>
                    <a:pt x="3800" y="14707"/>
                  </a:lnTo>
                  <a:lnTo>
                    <a:pt x="4220" y="14189"/>
                  </a:lnTo>
                  <a:lnTo>
                    <a:pt x="4615" y="13597"/>
                  </a:lnTo>
                  <a:lnTo>
                    <a:pt x="5010" y="12980"/>
                  </a:lnTo>
                  <a:lnTo>
                    <a:pt x="5355" y="12338"/>
                  </a:lnTo>
                  <a:lnTo>
                    <a:pt x="5676" y="11647"/>
                  </a:lnTo>
                  <a:lnTo>
                    <a:pt x="5972" y="10932"/>
                  </a:lnTo>
                  <a:lnTo>
                    <a:pt x="6268" y="10191"/>
                  </a:lnTo>
                  <a:lnTo>
                    <a:pt x="6515" y="9476"/>
                  </a:lnTo>
                  <a:lnTo>
                    <a:pt x="6712" y="8711"/>
                  </a:lnTo>
                  <a:lnTo>
                    <a:pt x="6910" y="7971"/>
                  </a:lnTo>
                  <a:lnTo>
                    <a:pt x="7058" y="7255"/>
                  </a:lnTo>
                  <a:lnTo>
                    <a:pt x="7206" y="6539"/>
                  </a:lnTo>
                  <a:lnTo>
                    <a:pt x="7304" y="5824"/>
                  </a:lnTo>
                  <a:lnTo>
                    <a:pt x="7354" y="5158"/>
                  </a:lnTo>
                  <a:lnTo>
                    <a:pt x="7378" y="4516"/>
                  </a:lnTo>
                  <a:lnTo>
                    <a:pt x="7378" y="4393"/>
                  </a:lnTo>
                  <a:lnTo>
                    <a:pt x="7354" y="4269"/>
                  </a:lnTo>
                  <a:lnTo>
                    <a:pt x="7304" y="4146"/>
                  </a:lnTo>
                  <a:lnTo>
                    <a:pt x="7230" y="4022"/>
                  </a:lnTo>
                  <a:lnTo>
                    <a:pt x="7156" y="3924"/>
                  </a:lnTo>
                  <a:lnTo>
                    <a:pt x="7058" y="3850"/>
                  </a:lnTo>
                  <a:lnTo>
                    <a:pt x="6934" y="3776"/>
                  </a:lnTo>
                  <a:lnTo>
                    <a:pt x="6836" y="3726"/>
                  </a:lnTo>
                  <a:lnTo>
                    <a:pt x="6712" y="3677"/>
                  </a:lnTo>
                  <a:lnTo>
                    <a:pt x="6589" y="3652"/>
                  </a:lnTo>
                  <a:lnTo>
                    <a:pt x="6465" y="3628"/>
                  </a:lnTo>
                  <a:lnTo>
                    <a:pt x="6342" y="3652"/>
                  </a:lnTo>
                  <a:lnTo>
                    <a:pt x="6219" y="3677"/>
                  </a:lnTo>
                  <a:lnTo>
                    <a:pt x="6095" y="3726"/>
                  </a:lnTo>
                  <a:lnTo>
                    <a:pt x="5972" y="3800"/>
                  </a:lnTo>
                  <a:lnTo>
                    <a:pt x="5873" y="3899"/>
                  </a:lnTo>
                  <a:lnTo>
                    <a:pt x="5651" y="3899"/>
                  </a:lnTo>
                  <a:lnTo>
                    <a:pt x="5454" y="3874"/>
                  </a:lnTo>
                  <a:lnTo>
                    <a:pt x="5256" y="3825"/>
                  </a:lnTo>
                  <a:lnTo>
                    <a:pt x="5059" y="3726"/>
                  </a:lnTo>
                  <a:lnTo>
                    <a:pt x="4936" y="3554"/>
                  </a:lnTo>
                  <a:lnTo>
                    <a:pt x="4837" y="3455"/>
                  </a:lnTo>
                  <a:lnTo>
                    <a:pt x="4738" y="3381"/>
                  </a:lnTo>
                  <a:lnTo>
                    <a:pt x="4442" y="3183"/>
                  </a:lnTo>
                  <a:lnTo>
                    <a:pt x="4245" y="3085"/>
                  </a:lnTo>
                  <a:lnTo>
                    <a:pt x="4047" y="3060"/>
                  </a:lnTo>
                  <a:lnTo>
                    <a:pt x="3874" y="3060"/>
                  </a:lnTo>
                  <a:lnTo>
                    <a:pt x="3702" y="3109"/>
                  </a:lnTo>
                  <a:lnTo>
                    <a:pt x="3504" y="3011"/>
                  </a:lnTo>
                  <a:lnTo>
                    <a:pt x="3307" y="2863"/>
                  </a:lnTo>
                  <a:lnTo>
                    <a:pt x="3134" y="2715"/>
                  </a:lnTo>
                  <a:lnTo>
                    <a:pt x="2961" y="2542"/>
                  </a:lnTo>
                  <a:lnTo>
                    <a:pt x="2715" y="2147"/>
                  </a:lnTo>
                  <a:lnTo>
                    <a:pt x="2443" y="1777"/>
                  </a:lnTo>
                  <a:lnTo>
                    <a:pt x="2172" y="1407"/>
                  </a:lnTo>
                  <a:lnTo>
                    <a:pt x="1876" y="1037"/>
                  </a:lnTo>
                  <a:lnTo>
                    <a:pt x="1752" y="617"/>
                  </a:lnTo>
                  <a:lnTo>
                    <a:pt x="1678" y="420"/>
                  </a:lnTo>
                  <a:lnTo>
                    <a:pt x="1580" y="272"/>
                  </a:lnTo>
                  <a:lnTo>
                    <a:pt x="1456" y="148"/>
                  </a:lnTo>
                  <a:lnTo>
                    <a:pt x="1308" y="74"/>
                  </a:lnTo>
                  <a:lnTo>
                    <a:pt x="1160" y="25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Politics Infographics</a:t>
            </a:r>
            <a:endParaRPr/>
          </a:p>
        </p:txBody>
      </p:sp>
      <p:sp>
        <p:nvSpPr>
          <p:cNvPr id="305" name="Google Shape;305;p24"/>
          <p:cNvSpPr/>
          <p:nvPr/>
        </p:nvSpPr>
        <p:spPr>
          <a:xfrm>
            <a:off x="-42325" y="-8750"/>
            <a:ext cx="9195000" cy="141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Which is  </a:t>
            </a:r>
            <a:r>
              <a:rPr b="1"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TRUE ?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24"/>
          <p:cNvPicPr preferRelativeResize="0"/>
          <p:nvPr/>
        </p:nvPicPr>
        <p:blipFill rotWithShape="1">
          <a:blip r:embed="rId3">
            <a:alphaModFix/>
          </a:blip>
          <a:srcRect b="8623" l="18098" r="37875" t="27405"/>
          <a:stretch/>
        </p:blipFill>
        <p:spPr>
          <a:xfrm>
            <a:off x="-42325" y="1408450"/>
            <a:ext cx="4617500" cy="37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4"/>
          <p:cNvSpPr/>
          <p:nvPr/>
        </p:nvSpPr>
        <p:spPr>
          <a:xfrm>
            <a:off x="-42325" y="1408450"/>
            <a:ext cx="4617600" cy="37743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 This One</a:t>
            </a:r>
            <a:endParaRPr b="1" sz="6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275" y="1408450"/>
            <a:ext cx="4617500" cy="3855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/>
          <p:nvPr/>
        </p:nvSpPr>
        <p:spPr>
          <a:xfrm>
            <a:off x="2302350" y="1038000"/>
            <a:ext cx="5564700" cy="2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多方閱讀與分析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不輕信未經證實言論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多加查證、不散佈傳言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 u="sng">
              <a:solidFill>
                <a:srgbClr val="FFFFFF"/>
              </a:solidFill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</a:rPr>
              <a:t>如何提高媒體識讀能力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296325" y="2385150"/>
            <a:ext cx="86889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rgbClr val="FFFFFF"/>
                </a:solidFill>
              </a:rPr>
              <a:t>4. AI Deepfake Detection in</a:t>
            </a:r>
            <a:endParaRPr b="1" sz="4000" u="sng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 u="sng">
                <a:solidFill>
                  <a:srgbClr val="FFFFFF"/>
                </a:solidFill>
              </a:rPr>
              <a:t>US election</a:t>
            </a:r>
            <a:endParaRPr b="1" sz="4000" u="sng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4000" u="sng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6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1133325" y="1633887"/>
            <a:ext cx="554355" cy="55435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22" name="Google Shape;322;p26"/>
          <p:cNvGrpSpPr/>
          <p:nvPr/>
        </p:nvGrpSpPr>
        <p:grpSpPr>
          <a:xfrm>
            <a:off x="5501060" y="3241725"/>
            <a:ext cx="1499505" cy="1036329"/>
            <a:chOff x="457203" y="3466189"/>
            <a:chExt cx="1416900" cy="1036329"/>
          </a:xfrm>
        </p:grpSpPr>
        <p:sp>
          <p:nvSpPr>
            <p:cNvPr id="323" name="Google Shape;323;p26"/>
            <p:cNvSpPr txBox="1"/>
            <p:nvPr/>
          </p:nvSpPr>
          <p:spPr>
            <a:xfrm>
              <a:off x="544504" y="3466189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</a:t>
              </a: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&amp;</a:t>
              </a: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Technique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4" name="Google Shape;324;p26"/>
            <p:cNvSpPr txBox="1"/>
            <p:nvPr/>
          </p:nvSpPr>
          <p:spPr>
            <a:xfrm>
              <a:off x="457203" y="3896218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技術細節說明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26"/>
          <p:cNvGrpSpPr/>
          <p:nvPr/>
        </p:nvGrpSpPr>
        <p:grpSpPr>
          <a:xfrm>
            <a:off x="2950663" y="3164877"/>
            <a:ext cx="1781610" cy="885160"/>
            <a:chOff x="457203" y="2358387"/>
            <a:chExt cx="1416900" cy="885160"/>
          </a:xfrm>
        </p:grpSpPr>
        <p:sp>
          <p:nvSpPr>
            <p:cNvPr id="326" name="Google Shape;326;p26"/>
            <p:cNvSpPr txBox="1"/>
            <p:nvPr/>
          </p:nvSpPr>
          <p:spPr>
            <a:xfrm>
              <a:off x="544503" y="2358387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Architecture</a:t>
              </a:r>
              <a:endParaRPr sz="23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7" name="Google Shape;327;p26"/>
            <p:cNvSpPr txBox="1"/>
            <p:nvPr/>
          </p:nvSpPr>
          <p:spPr>
            <a:xfrm>
              <a:off x="457203" y="2637247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整體架</a:t>
              </a: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構</a:t>
              </a: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介紹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" name="Google Shape;328;p26"/>
          <p:cNvGrpSpPr/>
          <p:nvPr/>
        </p:nvGrpSpPr>
        <p:grpSpPr>
          <a:xfrm>
            <a:off x="764988" y="3164863"/>
            <a:ext cx="1416900" cy="885162"/>
            <a:chOff x="457203" y="1250588"/>
            <a:chExt cx="1416900" cy="885162"/>
          </a:xfrm>
        </p:grpSpPr>
        <p:sp>
          <p:nvSpPr>
            <p:cNvPr id="329" name="Google Shape;329;p26"/>
            <p:cNvSpPr txBox="1"/>
            <p:nvPr/>
          </p:nvSpPr>
          <p:spPr>
            <a:xfrm>
              <a:off x="544503" y="1250588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Motivation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0" name="Google Shape;330;p26"/>
            <p:cNvSpPr txBox="1"/>
            <p:nvPr/>
          </p:nvSpPr>
          <p:spPr>
            <a:xfrm>
              <a:off x="457203" y="1529450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關注美國政治</a:t>
              </a:r>
              <a:endParaRPr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1" name="Google Shape;331;p26"/>
          <p:cNvGrpSpPr/>
          <p:nvPr/>
        </p:nvGrpSpPr>
        <p:grpSpPr>
          <a:xfrm>
            <a:off x="7114513" y="3164863"/>
            <a:ext cx="1416900" cy="885162"/>
            <a:chOff x="457203" y="4408088"/>
            <a:chExt cx="1416900" cy="885162"/>
          </a:xfrm>
        </p:grpSpPr>
        <p:sp>
          <p:nvSpPr>
            <p:cNvPr id="332" name="Google Shape;332;p26"/>
            <p:cNvSpPr txBox="1"/>
            <p:nvPr/>
          </p:nvSpPr>
          <p:spPr>
            <a:xfrm>
              <a:off x="544503" y="4408088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Results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33" name="Google Shape;333;p26"/>
            <p:cNvSpPr txBox="1"/>
            <p:nvPr/>
          </p:nvSpPr>
          <p:spPr>
            <a:xfrm>
              <a:off x="457203" y="4686950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成果展示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4" name="Google Shape;334;p26"/>
          <p:cNvGrpSpPr/>
          <p:nvPr/>
        </p:nvGrpSpPr>
        <p:grpSpPr>
          <a:xfrm>
            <a:off x="998400" y="2495563"/>
            <a:ext cx="7033800" cy="669376"/>
            <a:chOff x="998400" y="2343163"/>
            <a:chExt cx="7033800" cy="669376"/>
          </a:xfrm>
        </p:grpSpPr>
        <p:cxnSp>
          <p:nvCxnSpPr>
            <p:cNvPr id="335" name="Google Shape;335;p26"/>
            <p:cNvCxnSpPr/>
            <p:nvPr/>
          </p:nvCxnSpPr>
          <p:spPr>
            <a:xfrm rot="10800000">
              <a:off x="998400" y="2385475"/>
              <a:ext cx="7033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336" name="Google Shape;336;p26"/>
            <p:cNvCxnSpPr>
              <a:endCxn id="329" idx="0"/>
            </p:cNvCxnSpPr>
            <p:nvPr/>
          </p:nvCxnSpPr>
          <p:spPr>
            <a:xfrm>
              <a:off x="1473438" y="2343163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89898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337" name="Google Shape;337;p26"/>
            <p:cNvCxnSpPr>
              <a:endCxn id="326" idx="0"/>
            </p:cNvCxnSpPr>
            <p:nvPr/>
          </p:nvCxnSpPr>
          <p:spPr>
            <a:xfrm>
              <a:off x="3841468" y="2343177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338" name="Google Shape;338;p26"/>
            <p:cNvCxnSpPr/>
            <p:nvPr/>
          </p:nvCxnSpPr>
          <p:spPr>
            <a:xfrm>
              <a:off x="6244879" y="2343239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89898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339" name="Google Shape;339;p26"/>
            <p:cNvCxnSpPr/>
            <p:nvPr/>
          </p:nvCxnSpPr>
          <p:spPr>
            <a:xfrm>
              <a:off x="7822979" y="2343164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8989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pic>
        <p:nvPicPr>
          <p:cNvPr id="340" name="Google Shape;3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900" y="966200"/>
            <a:ext cx="1407420" cy="140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900" y="951500"/>
            <a:ext cx="1407420" cy="140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5923100" y="1645512"/>
            <a:ext cx="531090" cy="53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7410400" y="1600163"/>
            <a:ext cx="621795" cy="62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Architecture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9" name="Google Shape;349;p27"/>
          <p:cNvSpPr/>
          <p:nvPr/>
        </p:nvSpPr>
        <p:spPr>
          <a:xfrm>
            <a:off x="331775" y="984600"/>
            <a:ext cx="1522500" cy="3916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 Interface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0" name="Google Shape;350;p27"/>
          <p:cNvPicPr preferRelativeResize="0"/>
          <p:nvPr/>
        </p:nvPicPr>
        <p:blipFill rotWithShape="1">
          <a:blip r:embed="rId3">
            <a:alphaModFix/>
          </a:blip>
          <a:srcRect b="12139" l="47005" r="10129" t="4941"/>
          <a:stretch/>
        </p:blipFill>
        <p:spPr>
          <a:xfrm>
            <a:off x="706700" y="1707655"/>
            <a:ext cx="738900" cy="74449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7"/>
          <p:cNvSpPr/>
          <p:nvPr/>
        </p:nvSpPr>
        <p:spPr>
          <a:xfrm>
            <a:off x="5003950" y="984600"/>
            <a:ext cx="3771900" cy="3916800"/>
          </a:xfrm>
          <a:prstGeom prst="roundRect">
            <a:avLst>
              <a:gd fmla="val 807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Backend Service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27"/>
          <p:cNvSpPr/>
          <p:nvPr/>
        </p:nvSpPr>
        <p:spPr>
          <a:xfrm>
            <a:off x="5232400" y="1584150"/>
            <a:ext cx="3225900" cy="3022500"/>
          </a:xfrm>
          <a:prstGeom prst="roundRect">
            <a:avLst>
              <a:gd fmla="val 6003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27"/>
          <p:cNvSpPr/>
          <p:nvPr/>
        </p:nvSpPr>
        <p:spPr>
          <a:xfrm>
            <a:off x="2046600" y="984600"/>
            <a:ext cx="2584800" cy="3916800"/>
          </a:xfrm>
          <a:prstGeom prst="roundRect">
            <a:avLst>
              <a:gd fmla="val 11998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API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27"/>
          <p:cNvSpPr/>
          <p:nvPr/>
        </p:nvSpPr>
        <p:spPr>
          <a:xfrm>
            <a:off x="2252400" y="2800950"/>
            <a:ext cx="2241900" cy="1805700"/>
          </a:xfrm>
          <a:prstGeom prst="roundRect">
            <a:avLst>
              <a:gd fmla="val 8404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27"/>
          <p:cNvSpPr/>
          <p:nvPr/>
        </p:nvSpPr>
        <p:spPr>
          <a:xfrm>
            <a:off x="2218050" y="1584150"/>
            <a:ext cx="2241900" cy="991500"/>
          </a:xfrm>
          <a:prstGeom prst="roundRect">
            <a:avLst>
              <a:gd fmla="val 8404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">
              <a:highlight>
                <a:schemeClr val="accent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accent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6" name="Google Shape;356;p27"/>
          <p:cNvCxnSpPr>
            <a:stCxn id="350" idx="3"/>
            <a:endCxn id="355" idx="1"/>
          </p:cNvCxnSpPr>
          <p:nvPr/>
        </p:nvCxnSpPr>
        <p:spPr>
          <a:xfrm>
            <a:off x="1445600" y="2079902"/>
            <a:ext cx="77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27"/>
          <p:cNvCxnSpPr/>
          <p:nvPr/>
        </p:nvCxnSpPr>
        <p:spPr>
          <a:xfrm flipH="1">
            <a:off x="3346850" y="2501825"/>
            <a:ext cx="381900" cy="37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27"/>
          <p:cNvCxnSpPr/>
          <p:nvPr/>
        </p:nvCxnSpPr>
        <p:spPr>
          <a:xfrm flipH="1">
            <a:off x="4270725" y="2030325"/>
            <a:ext cx="9912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9" name="Google Shape;3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">
            <a:off x="3522325" y="1730370"/>
            <a:ext cx="524877" cy="5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200" y="2734725"/>
            <a:ext cx="524875" cy="5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225" y="3627575"/>
            <a:ext cx="452826" cy="4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2050" y="1708563"/>
            <a:ext cx="568525" cy="568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7"/>
          <p:cNvSpPr txBox="1"/>
          <p:nvPr/>
        </p:nvSpPr>
        <p:spPr>
          <a:xfrm>
            <a:off x="431525" y="2464188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Google Extension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2154813" y="2238363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Swagger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27"/>
          <p:cNvSpPr txBox="1"/>
          <p:nvPr/>
        </p:nvSpPr>
        <p:spPr>
          <a:xfrm>
            <a:off x="3118763" y="2238363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FastAPI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6" name="Google Shape;36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4589" y="2922512"/>
            <a:ext cx="548854" cy="47168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7"/>
          <p:cNvSpPr txBox="1"/>
          <p:nvPr/>
        </p:nvSpPr>
        <p:spPr>
          <a:xfrm>
            <a:off x="2744550" y="3329570"/>
            <a:ext cx="11889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Redis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8900" y="3426348"/>
            <a:ext cx="452826" cy="4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 txBox="1"/>
          <p:nvPr/>
        </p:nvSpPr>
        <p:spPr>
          <a:xfrm>
            <a:off x="3323800" y="3843288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Cache database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0" name="Google Shape;370;p27"/>
          <p:cNvCxnSpPr/>
          <p:nvPr/>
        </p:nvCxnSpPr>
        <p:spPr>
          <a:xfrm>
            <a:off x="3273650" y="3760200"/>
            <a:ext cx="393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27"/>
          <p:cNvSpPr txBox="1"/>
          <p:nvPr/>
        </p:nvSpPr>
        <p:spPr>
          <a:xfrm>
            <a:off x="2176200" y="3561180"/>
            <a:ext cx="1323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Look up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Validate results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2" name="Google Shape;372;p27"/>
          <p:cNvCxnSpPr/>
          <p:nvPr/>
        </p:nvCxnSpPr>
        <p:spPr>
          <a:xfrm>
            <a:off x="2815325" y="4020375"/>
            <a:ext cx="0" cy="37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27"/>
          <p:cNvCxnSpPr/>
          <p:nvPr/>
        </p:nvCxnSpPr>
        <p:spPr>
          <a:xfrm>
            <a:off x="2815325" y="4392675"/>
            <a:ext cx="1188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27"/>
          <p:cNvCxnSpPr/>
          <p:nvPr/>
        </p:nvCxnSpPr>
        <p:spPr>
          <a:xfrm rot="10800000">
            <a:off x="4002100" y="4116288"/>
            <a:ext cx="2100" cy="28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27"/>
          <p:cNvSpPr txBox="1"/>
          <p:nvPr/>
        </p:nvSpPr>
        <p:spPr>
          <a:xfrm>
            <a:off x="2711850" y="4354803"/>
            <a:ext cx="1323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Save cache data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7"/>
          <p:cNvSpPr txBox="1"/>
          <p:nvPr/>
        </p:nvSpPr>
        <p:spPr>
          <a:xfrm>
            <a:off x="6322475" y="3627587"/>
            <a:ext cx="27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Article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27"/>
          <p:cNvSpPr txBox="1"/>
          <p:nvPr/>
        </p:nvSpPr>
        <p:spPr>
          <a:xfrm>
            <a:off x="6322475" y="2781613"/>
            <a:ext cx="27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 Analyzer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6322475" y="1995863"/>
            <a:ext cx="271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Deepfake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Analyzer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27"/>
          <p:cNvSpPr/>
          <p:nvPr/>
        </p:nvSpPr>
        <p:spPr>
          <a:xfrm>
            <a:off x="707600" y="3643550"/>
            <a:ext cx="738000" cy="286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448975" y="3843288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Launch Analyzing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1225" y="1954100"/>
            <a:ext cx="452826" cy="45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27"/>
          <p:cNvCxnSpPr/>
          <p:nvPr/>
        </p:nvCxnSpPr>
        <p:spPr>
          <a:xfrm flipH="1" rot="10800000">
            <a:off x="3661550" y="2506375"/>
            <a:ext cx="135300" cy="63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27"/>
          <p:cNvCxnSpPr/>
          <p:nvPr/>
        </p:nvCxnSpPr>
        <p:spPr>
          <a:xfrm>
            <a:off x="4270725" y="2182725"/>
            <a:ext cx="9912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Architecture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131463" y="984600"/>
            <a:ext cx="1522500" cy="3916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 Interface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28"/>
          <p:cNvPicPr preferRelativeResize="0"/>
          <p:nvPr/>
        </p:nvPicPr>
        <p:blipFill rotWithShape="1">
          <a:blip r:embed="rId3">
            <a:alphaModFix/>
          </a:blip>
          <a:srcRect b="12139" l="47005" r="10129" t="4941"/>
          <a:stretch/>
        </p:blipFill>
        <p:spPr>
          <a:xfrm>
            <a:off x="506387" y="1707655"/>
            <a:ext cx="738900" cy="744496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8"/>
          <p:cNvSpPr/>
          <p:nvPr/>
        </p:nvSpPr>
        <p:spPr>
          <a:xfrm>
            <a:off x="6985150" y="984600"/>
            <a:ext cx="1869000" cy="3916800"/>
          </a:xfrm>
          <a:prstGeom prst="roundRect">
            <a:avLst>
              <a:gd fmla="val 807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Backend Service</a:t>
            </a:r>
            <a:endParaRPr sz="11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28"/>
          <p:cNvSpPr/>
          <p:nvPr/>
        </p:nvSpPr>
        <p:spPr>
          <a:xfrm>
            <a:off x="7213600" y="1584150"/>
            <a:ext cx="1522500" cy="3022500"/>
          </a:xfrm>
          <a:prstGeom prst="roundRect">
            <a:avLst>
              <a:gd fmla="val 6003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28"/>
          <p:cNvSpPr/>
          <p:nvPr/>
        </p:nvSpPr>
        <p:spPr>
          <a:xfrm>
            <a:off x="4256400" y="984600"/>
            <a:ext cx="2584800" cy="3916800"/>
          </a:xfrm>
          <a:prstGeom prst="roundRect">
            <a:avLst>
              <a:gd fmla="val 11998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API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28"/>
          <p:cNvSpPr/>
          <p:nvPr/>
        </p:nvSpPr>
        <p:spPr>
          <a:xfrm>
            <a:off x="4462200" y="2800950"/>
            <a:ext cx="2241900" cy="1805700"/>
          </a:xfrm>
          <a:prstGeom prst="roundRect">
            <a:avLst>
              <a:gd fmla="val 8404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28"/>
          <p:cNvSpPr/>
          <p:nvPr/>
        </p:nvSpPr>
        <p:spPr>
          <a:xfrm>
            <a:off x="4427850" y="1584150"/>
            <a:ext cx="2241900" cy="991500"/>
          </a:xfrm>
          <a:prstGeom prst="roundRect">
            <a:avLst>
              <a:gd fmla="val 8404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">
              <a:highlight>
                <a:schemeClr val="accent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accent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6" name="Google Shape;396;p28"/>
          <p:cNvCxnSpPr/>
          <p:nvPr/>
        </p:nvCxnSpPr>
        <p:spPr>
          <a:xfrm>
            <a:off x="1549950" y="2079900"/>
            <a:ext cx="2801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">
            <a:off x="5732125" y="1730370"/>
            <a:ext cx="524877" cy="5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290850" y="2773463"/>
            <a:ext cx="348000" cy="3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7352350" y="3635875"/>
            <a:ext cx="286500" cy="2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1850" y="1708563"/>
            <a:ext cx="568525" cy="56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8"/>
          <p:cNvSpPr txBox="1"/>
          <p:nvPr/>
        </p:nvSpPr>
        <p:spPr>
          <a:xfrm>
            <a:off x="231213" y="2464188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Google Extension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28"/>
          <p:cNvSpPr txBox="1"/>
          <p:nvPr/>
        </p:nvSpPr>
        <p:spPr>
          <a:xfrm>
            <a:off x="4364613" y="2238363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Swagger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28"/>
          <p:cNvSpPr txBox="1"/>
          <p:nvPr/>
        </p:nvSpPr>
        <p:spPr>
          <a:xfrm>
            <a:off x="5328563" y="2238363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FastAPI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4" name="Google Shape;40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4389" y="2922512"/>
            <a:ext cx="548854" cy="47168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8"/>
          <p:cNvSpPr txBox="1"/>
          <p:nvPr/>
        </p:nvSpPr>
        <p:spPr>
          <a:xfrm>
            <a:off x="4954350" y="3329570"/>
            <a:ext cx="11889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Redis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6" name="Google Shape;40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8700" y="3426348"/>
            <a:ext cx="452826" cy="4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8"/>
          <p:cNvSpPr txBox="1"/>
          <p:nvPr/>
        </p:nvSpPr>
        <p:spPr>
          <a:xfrm>
            <a:off x="5533600" y="3843288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Cache database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8" name="Google Shape;408;p28"/>
          <p:cNvCxnSpPr/>
          <p:nvPr/>
        </p:nvCxnSpPr>
        <p:spPr>
          <a:xfrm>
            <a:off x="5483450" y="3760200"/>
            <a:ext cx="393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28"/>
          <p:cNvSpPr txBox="1"/>
          <p:nvPr/>
        </p:nvSpPr>
        <p:spPr>
          <a:xfrm>
            <a:off x="4386000" y="3561180"/>
            <a:ext cx="1323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Look up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Validate results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10" name="Google Shape;410;p28"/>
          <p:cNvCxnSpPr/>
          <p:nvPr/>
        </p:nvCxnSpPr>
        <p:spPr>
          <a:xfrm>
            <a:off x="5025125" y="4020375"/>
            <a:ext cx="0" cy="37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28"/>
          <p:cNvCxnSpPr/>
          <p:nvPr/>
        </p:nvCxnSpPr>
        <p:spPr>
          <a:xfrm>
            <a:off x="5025125" y="4392675"/>
            <a:ext cx="1188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2" name="Google Shape;412;p28"/>
          <p:cNvCxnSpPr/>
          <p:nvPr/>
        </p:nvCxnSpPr>
        <p:spPr>
          <a:xfrm rot="10800000">
            <a:off x="6211900" y="4116288"/>
            <a:ext cx="2100" cy="28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3" name="Google Shape;413;p28"/>
          <p:cNvSpPr txBox="1"/>
          <p:nvPr/>
        </p:nvSpPr>
        <p:spPr>
          <a:xfrm>
            <a:off x="4921650" y="4354803"/>
            <a:ext cx="1323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Save cache data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28"/>
          <p:cNvSpPr txBox="1"/>
          <p:nvPr/>
        </p:nvSpPr>
        <p:spPr>
          <a:xfrm>
            <a:off x="7617875" y="3627579"/>
            <a:ext cx="14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Article Summary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28"/>
          <p:cNvSpPr txBox="1"/>
          <p:nvPr/>
        </p:nvSpPr>
        <p:spPr>
          <a:xfrm>
            <a:off x="7617875" y="2781614"/>
            <a:ext cx="14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Audio Analyzer</a:t>
            </a:r>
            <a:endParaRPr sz="1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7617875" y="1888775"/>
            <a:ext cx="1413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Deepfake Image Analyzer</a:t>
            </a:r>
            <a:endParaRPr sz="1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28"/>
          <p:cNvSpPr/>
          <p:nvPr/>
        </p:nvSpPr>
        <p:spPr>
          <a:xfrm>
            <a:off x="507288" y="3643550"/>
            <a:ext cx="738000" cy="286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248663" y="3843288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Launch Analyzing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9" name="Google Shape;419;p28"/>
          <p:cNvPicPr preferRelativeResize="0"/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7321600" y="1972552"/>
            <a:ext cx="286500" cy="2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28"/>
          <p:cNvSpPr txBox="1"/>
          <p:nvPr/>
        </p:nvSpPr>
        <p:spPr>
          <a:xfrm>
            <a:off x="1696375" y="1707650"/>
            <a:ext cx="3164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Send media from web through API 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1" name="Google Shape;421;p28"/>
          <p:cNvPicPr preferRelativeResize="0"/>
          <p:nvPr/>
        </p:nvPicPr>
        <p:blipFill rotWithShape="1">
          <a:blip r:embed="rId11">
            <a:alphaModFix/>
          </a:blip>
          <a:srcRect b="0" l="0" r="56007" t="0"/>
          <a:stretch/>
        </p:blipFill>
        <p:spPr>
          <a:xfrm>
            <a:off x="1696377" y="2314464"/>
            <a:ext cx="2417876" cy="12377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28"/>
          <p:cNvCxnSpPr/>
          <p:nvPr/>
        </p:nvCxnSpPr>
        <p:spPr>
          <a:xfrm flipH="1">
            <a:off x="6594401" y="1913925"/>
            <a:ext cx="6192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28"/>
          <p:cNvCxnSpPr/>
          <p:nvPr/>
        </p:nvCxnSpPr>
        <p:spPr>
          <a:xfrm>
            <a:off x="6594251" y="2066325"/>
            <a:ext cx="6192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28"/>
          <p:cNvCxnSpPr/>
          <p:nvPr/>
        </p:nvCxnSpPr>
        <p:spPr>
          <a:xfrm flipH="1">
            <a:off x="5612675" y="2548488"/>
            <a:ext cx="381900" cy="37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28"/>
          <p:cNvCxnSpPr/>
          <p:nvPr/>
        </p:nvCxnSpPr>
        <p:spPr>
          <a:xfrm flipH="1" rot="10800000">
            <a:off x="5927375" y="2553038"/>
            <a:ext cx="135300" cy="63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Architecture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1" name="Google Shape;431;p29"/>
          <p:cNvSpPr/>
          <p:nvPr/>
        </p:nvSpPr>
        <p:spPr>
          <a:xfrm>
            <a:off x="331775" y="1137000"/>
            <a:ext cx="1522500" cy="39168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 Interface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29"/>
          <p:cNvPicPr preferRelativeResize="0"/>
          <p:nvPr/>
        </p:nvPicPr>
        <p:blipFill rotWithShape="1">
          <a:blip r:embed="rId3">
            <a:alphaModFix/>
          </a:blip>
          <a:srcRect b="12139" l="47005" r="10129" t="4941"/>
          <a:stretch/>
        </p:blipFill>
        <p:spPr>
          <a:xfrm>
            <a:off x="706700" y="1860055"/>
            <a:ext cx="738900" cy="74449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9"/>
          <p:cNvSpPr/>
          <p:nvPr/>
        </p:nvSpPr>
        <p:spPr>
          <a:xfrm>
            <a:off x="5003950" y="1137000"/>
            <a:ext cx="3771900" cy="3916800"/>
          </a:xfrm>
          <a:prstGeom prst="roundRect">
            <a:avLst>
              <a:gd fmla="val 807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Backend Service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29"/>
          <p:cNvSpPr/>
          <p:nvPr/>
        </p:nvSpPr>
        <p:spPr>
          <a:xfrm>
            <a:off x="5232400" y="1736550"/>
            <a:ext cx="3225900" cy="3022500"/>
          </a:xfrm>
          <a:prstGeom prst="roundRect">
            <a:avLst>
              <a:gd fmla="val 6003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29"/>
          <p:cNvSpPr/>
          <p:nvPr/>
        </p:nvSpPr>
        <p:spPr>
          <a:xfrm>
            <a:off x="2046600" y="1137000"/>
            <a:ext cx="2584800" cy="3916800"/>
          </a:xfrm>
          <a:prstGeom prst="roundRect">
            <a:avLst>
              <a:gd fmla="val 11998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API Server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29"/>
          <p:cNvSpPr/>
          <p:nvPr/>
        </p:nvSpPr>
        <p:spPr>
          <a:xfrm>
            <a:off x="2252400" y="2953350"/>
            <a:ext cx="2241900" cy="1805700"/>
          </a:xfrm>
          <a:prstGeom prst="roundRect">
            <a:avLst>
              <a:gd fmla="val 8404" name="adj"/>
            </a:avLst>
          </a:prstGeom>
          <a:solidFill>
            <a:srgbClr val="FCE5CD"/>
          </a:solidFill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29"/>
          <p:cNvSpPr/>
          <p:nvPr/>
        </p:nvSpPr>
        <p:spPr>
          <a:xfrm>
            <a:off x="2218050" y="1736550"/>
            <a:ext cx="2241900" cy="991500"/>
          </a:xfrm>
          <a:prstGeom prst="roundRect">
            <a:avLst>
              <a:gd fmla="val 8404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00">
              <a:highlight>
                <a:schemeClr val="accent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accent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8" name="Google Shape;438;p29"/>
          <p:cNvCxnSpPr>
            <a:stCxn id="432" idx="3"/>
            <a:endCxn id="437" idx="1"/>
          </p:cNvCxnSpPr>
          <p:nvPr/>
        </p:nvCxnSpPr>
        <p:spPr>
          <a:xfrm>
            <a:off x="1445600" y="2232302"/>
            <a:ext cx="77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9" name="Google Shape;4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">
            <a:off x="3522325" y="1882770"/>
            <a:ext cx="524877" cy="52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5200" y="2887125"/>
            <a:ext cx="524875" cy="5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225" y="3779975"/>
            <a:ext cx="452826" cy="4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2050" y="1860963"/>
            <a:ext cx="568525" cy="568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29"/>
          <p:cNvSpPr txBox="1"/>
          <p:nvPr/>
        </p:nvSpPr>
        <p:spPr>
          <a:xfrm>
            <a:off x="431525" y="2616588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Google Extension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2154813" y="2390763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Swagger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29"/>
          <p:cNvSpPr txBox="1"/>
          <p:nvPr/>
        </p:nvSpPr>
        <p:spPr>
          <a:xfrm>
            <a:off x="3118763" y="2390763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FastAPI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6" name="Google Shape;44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4589" y="3074912"/>
            <a:ext cx="548854" cy="47168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9"/>
          <p:cNvSpPr txBox="1"/>
          <p:nvPr/>
        </p:nvSpPr>
        <p:spPr>
          <a:xfrm>
            <a:off x="2744550" y="3481970"/>
            <a:ext cx="11889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Redis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8" name="Google Shape;44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8900" y="3578748"/>
            <a:ext cx="452826" cy="4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9"/>
          <p:cNvSpPr txBox="1"/>
          <p:nvPr/>
        </p:nvSpPr>
        <p:spPr>
          <a:xfrm>
            <a:off x="3323800" y="3995688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Cache database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0" name="Google Shape;450;p29"/>
          <p:cNvCxnSpPr/>
          <p:nvPr/>
        </p:nvCxnSpPr>
        <p:spPr>
          <a:xfrm>
            <a:off x="3273650" y="3912600"/>
            <a:ext cx="393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29"/>
          <p:cNvSpPr txBox="1"/>
          <p:nvPr/>
        </p:nvSpPr>
        <p:spPr>
          <a:xfrm>
            <a:off x="2176200" y="3713580"/>
            <a:ext cx="1323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Look up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Validate results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2" name="Google Shape;452;p29"/>
          <p:cNvCxnSpPr/>
          <p:nvPr/>
        </p:nvCxnSpPr>
        <p:spPr>
          <a:xfrm>
            <a:off x="2815325" y="4172775"/>
            <a:ext cx="0" cy="372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29"/>
          <p:cNvCxnSpPr/>
          <p:nvPr/>
        </p:nvCxnSpPr>
        <p:spPr>
          <a:xfrm>
            <a:off x="2815325" y="4545075"/>
            <a:ext cx="1188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29"/>
          <p:cNvCxnSpPr/>
          <p:nvPr/>
        </p:nvCxnSpPr>
        <p:spPr>
          <a:xfrm rot="10800000">
            <a:off x="4002100" y="4268688"/>
            <a:ext cx="2100" cy="28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29"/>
          <p:cNvSpPr txBox="1"/>
          <p:nvPr/>
        </p:nvSpPr>
        <p:spPr>
          <a:xfrm>
            <a:off x="2711850" y="4507203"/>
            <a:ext cx="1323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Save cache data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6322475" y="3779987"/>
            <a:ext cx="27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Article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29"/>
          <p:cNvSpPr txBox="1"/>
          <p:nvPr/>
        </p:nvSpPr>
        <p:spPr>
          <a:xfrm>
            <a:off x="6322475" y="2934013"/>
            <a:ext cx="27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Audio Analyzer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29"/>
          <p:cNvSpPr txBox="1"/>
          <p:nvPr/>
        </p:nvSpPr>
        <p:spPr>
          <a:xfrm>
            <a:off x="6322475" y="2148263"/>
            <a:ext cx="271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Deepfake Image Analyzer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29"/>
          <p:cNvSpPr/>
          <p:nvPr/>
        </p:nvSpPr>
        <p:spPr>
          <a:xfrm>
            <a:off x="707600" y="3795950"/>
            <a:ext cx="738000" cy="2865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29"/>
          <p:cNvSpPr txBox="1"/>
          <p:nvPr/>
        </p:nvSpPr>
        <p:spPr>
          <a:xfrm>
            <a:off x="448975" y="3995688"/>
            <a:ext cx="13230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Launch Analyzing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1" name="Google Shape;461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1225" y="2106500"/>
            <a:ext cx="452826" cy="45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29"/>
          <p:cNvCxnSpPr/>
          <p:nvPr/>
        </p:nvCxnSpPr>
        <p:spPr>
          <a:xfrm flipH="1">
            <a:off x="3402875" y="2624688"/>
            <a:ext cx="381900" cy="376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29"/>
          <p:cNvCxnSpPr/>
          <p:nvPr/>
        </p:nvCxnSpPr>
        <p:spPr>
          <a:xfrm flipH="1" rot="10800000">
            <a:off x="3717575" y="2629238"/>
            <a:ext cx="135300" cy="63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29"/>
          <p:cNvCxnSpPr/>
          <p:nvPr/>
        </p:nvCxnSpPr>
        <p:spPr>
          <a:xfrm flipH="1">
            <a:off x="4460950" y="2142525"/>
            <a:ext cx="7722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29"/>
          <p:cNvCxnSpPr/>
          <p:nvPr/>
        </p:nvCxnSpPr>
        <p:spPr>
          <a:xfrm>
            <a:off x="4460650" y="2294925"/>
            <a:ext cx="7722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0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1196275" y="1820125"/>
            <a:ext cx="554355" cy="55435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0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72" name="Google Shape;472;p30"/>
          <p:cNvGrpSpPr/>
          <p:nvPr/>
        </p:nvGrpSpPr>
        <p:grpSpPr>
          <a:xfrm>
            <a:off x="4357666" y="3394113"/>
            <a:ext cx="1722242" cy="1112529"/>
            <a:chOff x="457203" y="3466189"/>
            <a:chExt cx="1416900" cy="1112529"/>
          </a:xfrm>
        </p:grpSpPr>
        <p:sp>
          <p:nvSpPr>
            <p:cNvPr id="473" name="Google Shape;473;p30"/>
            <p:cNvSpPr txBox="1"/>
            <p:nvPr/>
          </p:nvSpPr>
          <p:spPr>
            <a:xfrm>
              <a:off x="544504" y="3466189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 &amp; Technique</a:t>
              </a:r>
              <a:endParaRPr sz="23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74" name="Google Shape;474;p30"/>
            <p:cNvSpPr txBox="1"/>
            <p:nvPr/>
          </p:nvSpPr>
          <p:spPr>
            <a:xfrm>
              <a:off x="457203" y="3972418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技術細節說明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5" name="Google Shape;475;p30"/>
          <p:cNvGrpSpPr/>
          <p:nvPr/>
        </p:nvGrpSpPr>
        <p:grpSpPr>
          <a:xfrm>
            <a:off x="1875768" y="3164877"/>
            <a:ext cx="1599680" cy="885160"/>
            <a:chOff x="457203" y="2358387"/>
            <a:chExt cx="1416900" cy="885160"/>
          </a:xfrm>
        </p:grpSpPr>
        <p:sp>
          <p:nvSpPr>
            <p:cNvPr id="476" name="Google Shape;476;p30"/>
            <p:cNvSpPr txBox="1"/>
            <p:nvPr/>
          </p:nvSpPr>
          <p:spPr>
            <a:xfrm>
              <a:off x="544503" y="2358387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Architecture</a:t>
              </a:r>
              <a:endParaRPr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77" name="Google Shape;477;p30"/>
            <p:cNvSpPr txBox="1"/>
            <p:nvPr/>
          </p:nvSpPr>
          <p:spPr>
            <a:xfrm>
              <a:off x="457203" y="2637247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整體架構介紹</a:t>
              </a:r>
              <a:endParaRPr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8" name="Google Shape;478;p30"/>
          <p:cNvGrpSpPr/>
          <p:nvPr/>
        </p:nvGrpSpPr>
        <p:grpSpPr>
          <a:xfrm>
            <a:off x="764988" y="3164863"/>
            <a:ext cx="1416900" cy="885162"/>
            <a:chOff x="457203" y="1250588"/>
            <a:chExt cx="1416900" cy="885162"/>
          </a:xfrm>
        </p:grpSpPr>
        <p:sp>
          <p:nvSpPr>
            <p:cNvPr id="479" name="Google Shape;479;p30"/>
            <p:cNvSpPr txBox="1"/>
            <p:nvPr/>
          </p:nvSpPr>
          <p:spPr>
            <a:xfrm>
              <a:off x="544503" y="1250588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Motivation</a:t>
              </a:r>
              <a:endParaRPr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80" name="Google Shape;480;p30"/>
            <p:cNvSpPr txBox="1"/>
            <p:nvPr/>
          </p:nvSpPr>
          <p:spPr>
            <a:xfrm>
              <a:off x="457203" y="1529450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關注美國政治</a:t>
              </a:r>
              <a:endParaRPr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1" name="Google Shape;481;p30"/>
          <p:cNvGrpSpPr/>
          <p:nvPr/>
        </p:nvGrpSpPr>
        <p:grpSpPr>
          <a:xfrm>
            <a:off x="6962113" y="3164863"/>
            <a:ext cx="1416900" cy="885162"/>
            <a:chOff x="457203" y="4408088"/>
            <a:chExt cx="1416900" cy="885162"/>
          </a:xfrm>
        </p:grpSpPr>
        <p:sp>
          <p:nvSpPr>
            <p:cNvPr id="482" name="Google Shape;482;p30"/>
            <p:cNvSpPr txBox="1"/>
            <p:nvPr/>
          </p:nvSpPr>
          <p:spPr>
            <a:xfrm>
              <a:off x="544503" y="4408088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Results</a:t>
              </a:r>
              <a:endParaRPr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83" name="Google Shape;483;p30"/>
            <p:cNvSpPr txBox="1"/>
            <p:nvPr/>
          </p:nvSpPr>
          <p:spPr>
            <a:xfrm>
              <a:off x="457203" y="4686950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成果展示</a:t>
              </a:r>
              <a:endParaRPr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4" name="Google Shape;484;p30"/>
          <p:cNvGrpSpPr/>
          <p:nvPr/>
        </p:nvGrpSpPr>
        <p:grpSpPr>
          <a:xfrm>
            <a:off x="998400" y="2495563"/>
            <a:ext cx="7033800" cy="669352"/>
            <a:chOff x="998400" y="2343163"/>
            <a:chExt cx="7033800" cy="669352"/>
          </a:xfrm>
        </p:grpSpPr>
        <p:cxnSp>
          <p:nvCxnSpPr>
            <p:cNvPr id="485" name="Google Shape;485;p30"/>
            <p:cNvCxnSpPr/>
            <p:nvPr/>
          </p:nvCxnSpPr>
          <p:spPr>
            <a:xfrm rot="10800000">
              <a:off x="998400" y="2385475"/>
              <a:ext cx="7033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486" name="Google Shape;486;p30"/>
            <p:cNvCxnSpPr>
              <a:endCxn id="479" idx="0"/>
            </p:cNvCxnSpPr>
            <p:nvPr/>
          </p:nvCxnSpPr>
          <p:spPr>
            <a:xfrm>
              <a:off x="1473438" y="2343163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89898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487" name="Google Shape;487;p30"/>
            <p:cNvCxnSpPr/>
            <p:nvPr/>
          </p:nvCxnSpPr>
          <p:spPr>
            <a:xfrm>
              <a:off x="2675620" y="2343214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89898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488" name="Google Shape;488;p30"/>
            <p:cNvCxnSpPr/>
            <p:nvPr/>
          </p:nvCxnSpPr>
          <p:spPr>
            <a:xfrm>
              <a:off x="5130192" y="2343201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489" name="Google Shape;489;p30"/>
            <p:cNvCxnSpPr/>
            <p:nvPr/>
          </p:nvCxnSpPr>
          <p:spPr>
            <a:xfrm>
              <a:off x="7670579" y="2343164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8989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pic>
        <p:nvPicPr>
          <p:cNvPr id="490" name="Google Shape;490;p30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2424288" y="1848612"/>
            <a:ext cx="502650" cy="50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2424288" y="1843362"/>
            <a:ext cx="502650" cy="50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550" y="825500"/>
            <a:ext cx="1593270" cy="159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0"/>
          <p:cNvPicPr preferRelativeResize="0"/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7333450" y="1783775"/>
            <a:ext cx="621795" cy="62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1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Chrome Extension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99" name="Google Shape;4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25" y="1131438"/>
            <a:ext cx="3684774" cy="28811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p31"/>
          <p:cNvSpPr txBox="1"/>
          <p:nvPr/>
        </p:nvSpPr>
        <p:spPr>
          <a:xfrm>
            <a:off x="5508487" y="4434825"/>
            <a:ext cx="24588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Analysis Result Panel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31"/>
          <p:cNvSpPr txBox="1"/>
          <p:nvPr/>
        </p:nvSpPr>
        <p:spPr>
          <a:xfrm>
            <a:off x="874712" y="3985250"/>
            <a:ext cx="3526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Parsing Image and show the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detection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result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2" name="Google Shape;50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525" y="924775"/>
            <a:ext cx="3819574" cy="3537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2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API Endpoint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08" name="Google Shape;5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13" y="775800"/>
            <a:ext cx="7164023" cy="41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3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Deepfake Image Analyzer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4" name="Google Shape;514;p33"/>
          <p:cNvSpPr txBox="1"/>
          <p:nvPr/>
        </p:nvSpPr>
        <p:spPr>
          <a:xfrm>
            <a:off x="278900" y="1132250"/>
            <a:ext cx="86745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Resnet-based neural network with pretrain and finetune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33"/>
          <p:cNvSpPr/>
          <p:nvPr/>
        </p:nvSpPr>
        <p:spPr>
          <a:xfrm>
            <a:off x="558350" y="1629825"/>
            <a:ext cx="54213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33"/>
          <p:cNvSpPr/>
          <p:nvPr/>
        </p:nvSpPr>
        <p:spPr>
          <a:xfrm>
            <a:off x="2808750" y="2535125"/>
            <a:ext cx="1006500" cy="24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7" name="Google Shape;5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3450" y="2041425"/>
            <a:ext cx="740600" cy="7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3"/>
          <p:cNvSpPr txBox="1"/>
          <p:nvPr/>
        </p:nvSpPr>
        <p:spPr>
          <a:xfrm>
            <a:off x="5941550" y="2718625"/>
            <a:ext cx="3164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1st: Thousands of human images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9" name="Google Shape;5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2150" y="3294875"/>
            <a:ext cx="803200" cy="8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3"/>
          <p:cNvSpPr txBox="1"/>
          <p:nvPr/>
        </p:nvSpPr>
        <p:spPr>
          <a:xfrm>
            <a:off x="6436850" y="4166200"/>
            <a:ext cx="3164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2nd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 hundreds of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politics images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21" name="Google Shape;521;p33"/>
          <p:cNvGrpSpPr/>
          <p:nvPr/>
        </p:nvGrpSpPr>
        <p:grpSpPr>
          <a:xfrm>
            <a:off x="344300" y="1600875"/>
            <a:ext cx="5772579" cy="2780775"/>
            <a:chOff x="344300" y="1600875"/>
            <a:chExt cx="5772579" cy="2780775"/>
          </a:xfrm>
        </p:grpSpPr>
        <p:pic>
          <p:nvPicPr>
            <p:cNvPr id="522" name="Google Shape;522;p33"/>
            <p:cNvPicPr preferRelativeResize="0"/>
            <p:nvPr/>
          </p:nvPicPr>
          <p:blipFill rotWithShape="1">
            <a:blip r:embed="rId5">
              <a:alphaModFix/>
            </a:blip>
            <a:srcRect b="4761" l="5505" r="12567" t="0"/>
            <a:stretch/>
          </p:blipFill>
          <p:spPr>
            <a:xfrm>
              <a:off x="573513" y="1803875"/>
              <a:ext cx="5543366" cy="2577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Google Shape;523;p33"/>
            <p:cNvSpPr/>
            <p:nvPr/>
          </p:nvSpPr>
          <p:spPr>
            <a:xfrm>
              <a:off x="2147700" y="1717325"/>
              <a:ext cx="27687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44300" y="1600875"/>
              <a:ext cx="2768700" cy="35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50" y="1374350"/>
            <a:ext cx="923924" cy="9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95" name="Google Shape;195;p16"/>
          <p:cNvGrpSpPr/>
          <p:nvPr/>
        </p:nvGrpSpPr>
        <p:grpSpPr>
          <a:xfrm>
            <a:off x="4739060" y="3241725"/>
            <a:ext cx="1499505" cy="1036329"/>
            <a:chOff x="457203" y="3466189"/>
            <a:chExt cx="1416900" cy="1036329"/>
          </a:xfrm>
        </p:grpSpPr>
        <p:sp>
          <p:nvSpPr>
            <p:cNvPr id="196" name="Google Shape;196;p16"/>
            <p:cNvSpPr txBox="1"/>
            <p:nvPr/>
          </p:nvSpPr>
          <p:spPr>
            <a:xfrm>
              <a:off x="544504" y="3466189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 &amp; Technique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7" name="Google Shape;197;p16"/>
            <p:cNvSpPr txBox="1"/>
            <p:nvPr/>
          </p:nvSpPr>
          <p:spPr>
            <a:xfrm>
              <a:off x="457203" y="3896218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技術細節說明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8" name="Google Shape;198;p16"/>
          <p:cNvGrpSpPr/>
          <p:nvPr/>
        </p:nvGrpSpPr>
        <p:grpSpPr>
          <a:xfrm>
            <a:off x="2713968" y="3164952"/>
            <a:ext cx="1599680" cy="885160"/>
            <a:chOff x="457203" y="2358387"/>
            <a:chExt cx="1416900" cy="885160"/>
          </a:xfrm>
        </p:grpSpPr>
        <p:sp>
          <p:nvSpPr>
            <p:cNvPr id="199" name="Google Shape;199;p16"/>
            <p:cNvSpPr txBox="1"/>
            <p:nvPr/>
          </p:nvSpPr>
          <p:spPr>
            <a:xfrm>
              <a:off x="544503" y="2358387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Architecture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0" name="Google Shape;200;p16"/>
            <p:cNvSpPr txBox="1"/>
            <p:nvPr/>
          </p:nvSpPr>
          <p:spPr>
            <a:xfrm>
              <a:off x="457203" y="2637247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整體架構介紹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1" name="Google Shape;201;p16"/>
          <p:cNvGrpSpPr/>
          <p:nvPr/>
        </p:nvGrpSpPr>
        <p:grpSpPr>
          <a:xfrm>
            <a:off x="764988" y="3164863"/>
            <a:ext cx="1416900" cy="885162"/>
            <a:chOff x="457203" y="1250588"/>
            <a:chExt cx="1416900" cy="885162"/>
          </a:xfrm>
        </p:grpSpPr>
        <p:sp>
          <p:nvSpPr>
            <p:cNvPr id="202" name="Google Shape;202;p16"/>
            <p:cNvSpPr txBox="1"/>
            <p:nvPr/>
          </p:nvSpPr>
          <p:spPr>
            <a:xfrm>
              <a:off x="544503" y="1250588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Motivation</a:t>
              </a:r>
              <a:endParaRPr sz="2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3" name="Google Shape;203;p16"/>
            <p:cNvSpPr txBox="1"/>
            <p:nvPr/>
          </p:nvSpPr>
          <p:spPr>
            <a:xfrm>
              <a:off x="457203" y="1529450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關注美國政治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4" name="Google Shape;204;p16"/>
          <p:cNvGrpSpPr/>
          <p:nvPr/>
        </p:nvGrpSpPr>
        <p:grpSpPr>
          <a:xfrm>
            <a:off x="6962113" y="3164863"/>
            <a:ext cx="1416900" cy="885162"/>
            <a:chOff x="457203" y="4408088"/>
            <a:chExt cx="1416900" cy="885162"/>
          </a:xfrm>
        </p:grpSpPr>
        <p:sp>
          <p:nvSpPr>
            <p:cNvPr id="205" name="Google Shape;205;p16"/>
            <p:cNvSpPr txBox="1"/>
            <p:nvPr/>
          </p:nvSpPr>
          <p:spPr>
            <a:xfrm>
              <a:off x="544503" y="4408088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Results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6" name="Google Shape;206;p16"/>
            <p:cNvSpPr txBox="1"/>
            <p:nvPr/>
          </p:nvSpPr>
          <p:spPr>
            <a:xfrm>
              <a:off x="457203" y="4686950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成果展示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7" name="Google Shape;207;p16"/>
          <p:cNvGrpSpPr/>
          <p:nvPr/>
        </p:nvGrpSpPr>
        <p:grpSpPr>
          <a:xfrm>
            <a:off x="998400" y="2495563"/>
            <a:ext cx="7033800" cy="669389"/>
            <a:chOff x="998400" y="2343163"/>
            <a:chExt cx="7033800" cy="669389"/>
          </a:xfrm>
        </p:grpSpPr>
        <p:cxnSp>
          <p:nvCxnSpPr>
            <p:cNvPr id="208" name="Google Shape;208;p16"/>
            <p:cNvCxnSpPr/>
            <p:nvPr/>
          </p:nvCxnSpPr>
          <p:spPr>
            <a:xfrm rot="10800000">
              <a:off x="998400" y="2385475"/>
              <a:ext cx="7033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209" name="Google Shape;209;p16"/>
            <p:cNvCxnSpPr>
              <a:endCxn id="202" idx="0"/>
            </p:cNvCxnSpPr>
            <p:nvPr/>
          </p:nvCxnSpPr>
          <p:spPr>
            <a:xfrm>
              <a:off x="1473438" y="2343163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10" name="Google Shape;210;p16"/>
            <p:cNvCxnSpPr>
              <a:endCxn id="199" idx="0"/>
            </p:cNvCxnSpPr>
            <p:nvPr/>
          </p:nvCxnSpPr>
          <p:spPr>
            <a:xfrm>
              <a:off x="3513808" y="2343252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11" name="Google Shape;211;p16"/>
            <p:cNvCxnSpPr/>
            <p:nvPr/>
          </p:nvCxnSpPr>
          <p:spPr>
            <a:xfrm>
              <a:off x="5523704" y="2343164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12" name="Google Shape;212;p16"/>
            <p:cNvCxnSpPr/>
            <p:nvPr/>
          </p:nvCxnSpPr>
          <p:spPr>
            <a:xfrm>
              <a:off x="7670579" y="2343164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pic>
        <p:nvPicPr>
          <p:cNvPr id="213" name="Google Shape;2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700" y="1417450"/>
            <a:ext cx="837750" cy="8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9700" y="1408700"/>
            <a:ext cx="837750" cy="8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975" y="1413125"/>
            <a:ext cx="885149" cy="88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6350" y="1338150"/>
            <a:ext cx="1036325" cy="10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Audio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 Analyzer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522300" y="1132250"/>
            <a:ext cx="5078100" cy="25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Preprocess: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lphaLcPeriod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Decide the part of audio to detect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lphaLcPeriod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Resize the input to require shape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Model: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AutoNum type="alphaLcPeriod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CNN based model to detect the model is fake or not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1" name="Google Shape;5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025" y="410350"/>
            <a:ext cx="1894800" cy="458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5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Article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 Summary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37" name="Google Shape;5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200" y="165468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5"/>
          <p:cNvSpPr txBox="1"/>
          <p:nvPr/>
        </p:nvSpPr>
        <p:spPr>
          <a:xfrm>
            <a:off x="146360" y="4017475"/>
            <a:ext cx="4195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Use GPT-4o to Summarize the news content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9" name="Google Shape;5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788" y="2137300"/>
            <a:ext cx="489585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5"/>
          <p:cNvSpPr txBox="1"/>
          <p:nvPr/>
        </p:nvSpPr>
        <p:spPr>
          <a:xfrm>
            <a:off x="4685410" y="4017475"/>
            <a:ext cx="4195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Summarized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by gpt-model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Fake Website Demo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46" name="Google Shape;5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00" y="2977663"/>
            <a:ext cx="3003174" cy="157667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6"/>
          <p:cNvSpPr txBox="1"/>
          <p:nvPr/>
        </p:nvSpPr>
        <p:spPr>
          <a:xfrm>
            <a:off x="522300" y="4572300"/>
            <a:ext cx="30585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Fake image generation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8" name="Google Shape;548;p36"/>
          <p:cNvPicPr preferRelativeResize="0"/>
          <p:nvPr/>
        </p:nvPicPr>
        <p:blipFill rotWithShape="1">
          <a:blip r:embed="rId4">
            <a:alphaModFix/>
          </a:blip>
          <a:srcRect b="46625" l="24421" r="24421" t="15047"/>
          <a:stretch/>
        </p:blipFill>
        <p:spPr>
          <a:xfrm>
            <a:off x="730975" y="1107525"/>
            <a:ext cx="2621599" cy="10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6"/>
          <p:cNvSpPr txBox="1"/>
          <p:nvPr/>
        </p:nvSpPr>
        <p:spPr>
          <a:xfrm>
            <a:off x="494638" y="2268325"/>
            <a:ext cx="30585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Frontend Framework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0" name="Google Shape;5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3213" y="1101800"/>
            <a:ext cx="5286065" cy="345253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36"/>
          <p:cNvSpPr txBox="1"/>
          <p:nvPr/>
        </p:nvSpPr>
        <p:spPr>
          <a:xfrm>
            <a:off x="5259075" y="4616300"/>
            <a:ext cx="30585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Fake news simulation website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7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557" name="Google Shape;557;p37"/>
          <p:cNvGrpSpPr/>
          <p:nvPr/>
        </p:nvGrpSpPr>
        <p:grpSpPr>
          <a:xfrm>
            <a:off x="5655600" y="3164863"/>
            <a:ext cx="1416900" cy="885162"/>
            <a:chOff x="457203" y="4408088"/>
            <a:chExt cx="1416900" cy="885162"/>
          </a:xfrm>
        </p:grpSpPr>
        <p:sp>
          <p:nvSpPr>
            <p:cNvPr id="558" name="Google Shape;558;p37"/>
            <p:cNvSpPr txBox="1"/>
            <p:nvPr/>
          </p:nvSpPr>
          <p:spPr>
            <a:xfrm>
              <a:off x="544503" y="4408088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Results</a:t>
              </a:r>
              <a:endParaRPr sz="23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59" name="Google Shape;559;p37"/>
            <p:cNvSpPr txBox="1"/>
            <p:nvPr/>
          </p:nvSpPr>
          <p:spPr>
            <a:xfrm>
              <a:off x="457203" y="4686950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成果展示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60" name="Google Shape;5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825" y="941100"/>
            <a:ext cx="1554487" cy="155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7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1196275" y="1820125"/>
            <a:ext cx="554355" cy="5543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37"/>
          <p:cNvGrpSpPr/>
          <p:nvPr/>
        </p:nvGrpSpPr>
        <p:grpSpPr>
          <a:xfrm>
            <a:off x="1875768" y="3164877"/>
            <a:ext cx="1599680" cy="885160"/>
            <a:chOff x="457203" y="2358387"/>
            <a:chExt cx="1416900" cy="885160"/>
          </a:xfrm>
        </p:grpSpPr>
        <p:sp>
          <p:nvSpPr>
            <p:cNvPr id="563" name="Google Shape;563;p37"/>
            <p:cNvSpPr txBox="1"/>
            <p:nvPr/>
          </p:nvSpPr>
          <p:spPr>
            <a:xfrm>
              <a:off x="544503" y="2358387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Architecture</a:t>
              </a:r>
              <a:endParaRPr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4" name="Google Shape;564;p37"/>
            <p:cNvSpPr txBox="1"/>
            <p:nvPr/>
          </p:nvSpPr>
          <p:spPr>
            <a:xfrm>
              <a:off x="457203" y="2637247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整體架構介紹</a:t>
              </a:r>
              <a:endParaRPr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5" name="Google Shape;565;p37"/>
          <p:cNvGrpSpPr/>
          <p:nvPr/>
        </p:nvGrpSpPr>
        <p:grpSpPr>
          <a:xfrm>
            <a:off x="764988" y="3164863"/>
            <a:ext cx="1416900" cy="885162"/>
            <a:chOff x="457203" y="1250588"/>
            <a:chExt cx="1416900" cy="885162"/>
          </a:xfrm>
        </p:grpSpPr>
        <p:sp>
          <p:nvSpPr>
            <p:cNvPr id="566" name="Google Shape;566;p37"/>
            <p:cNvSpPr txBox="1"/>
            <p:nvPr/>
          </p:nvSpPr>
          <p:spPr>
            <a:xfrm>
              <a:off x="544503" y="1250588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Motivation</a:t>
              </a:r>
              <a:endParaRPr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7" name="Google Shape;567;p37"/>
            <p:cNvSpPr txBox="1"/>
            <p:nvPr/>
          </p:nvSpPr>
          <p:spPr>
            <a:xfrm>
              <a:off x="457203" y="1529450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關注美國政治</a:t>
              </a:r>
              <a:endParaRPr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8" name="Google Shape;568;p37"/>
          <p:cNvGrpSpPr/>
          <p:nvPr/>
        </p:nvGrpSpPr>
        <p:grpSpPr>
          <a:xfrm>
            <a:off x="998400" y="2495563"/>
            <a:ext cx="7033800" cy="669364"/>
            <a:chOff x="998400" y="2343163"/>
            <a:chExt cx="7033800" cy="669364"/>
          </a:xfrm>
        </p:grpSpPr>
        <p:cxnSp>
          <p:nvCxnSpPr>
            <p:cNvPr id="569" name="Google Shape;569;p37"/>
            <p:cNvCxnSpPr/>
            <p:nvPr/>
          </p:nvCxnSpPr>
          <p:spPr>
            <a:xfrm rot="10800000">
              <a:off x="998400" y="2385475"/>
              <a:ext cx="7033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570" name="Google Shape;570;p37"/>
            <p:cNvCxnSpPr>
              <a:endCxn id="566" idx="0"/>
            </p:cNvCxnSpPr>
            <p:nvPr/>
          </p:nvCxnSpPr>
          <p:spPr>
            <a:xfrm>
              <a:off x="1473438" y="2343163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89898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571" name="Google Shape;571;p37"/>
            <p:cNvCxnSpPr/>
            <p:nvPr/>
          </p:nvCxnSpPr>
          <p:spPr>
            <a:xfrm>
              <a:off x="2675620" y="2343214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89898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572" name="Google Shape;572;p37"/>
            <p:cNvCxnSpPr/>
            <p:nvPr/>
          </p:nvCxnSpPr>
          <p:spPr>
            <a:xfrm>
              <a:off x="3866142" y="2343226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89898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573" name="Google Shape;573;p37"/>
            <p:cNvCxnSpPr/>
            <p:nvPr/>
          </p:nvCxnSpPr>
          <p:spPr>
            <a:xfrm>
              <a:off x="6364054" y="2343214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89898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pic>
        <p:nvPicPr>
          <p:cNvPr id="574" name="Google Shape;574;p37"/>
          <p:cNvPicPr preferRelativeResize="0"/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2424288" y="1848612"/>
            <a:ext cx="502650" cy="50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7"/>
          <p:cNvPicPr preferRelativeResize="0"/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2424288" y="1843362"/>
            <a:ext cx="502650" cy="502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6" name="Google Shape;576;p37"/>
          <p:cNvGrpSpPr/>
          <p:nvPr/>
        </p:nvGrpSpPr>
        <p:grpSpPr>
          <a:xfrm>
            <a:off x="3196948" y="3164925"/>
            <a:ext cx="1499505" cy="1036329"/>
            <a:chOff x="457203" y="3466189"/>
            <a:chExt cx="1416900" cy="1036329"/>
          </a:xfrm>
        </p:grpSpPr>
        <p:sp>
          <p:nvSpPr>
            <p:cNvPr id="577" name="Google Shape;577;p37"/>
            <p:cNvSpPr txBox="1"/>
            <p:nvPr/>
          </p:nvSpPr>
          <p:spPr>
            <a:xfrm>
              <a:off x="544504" y="3466189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 &amp; Technique</a:t>
              </a:r>
              <a:endParaRPr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8" name="Google Shape;578;p37"/>
            <p:cNvSpPr txBox="1"/>
            <p:nvPr/>
          </p:nvSpPr>
          <p:spPr>
            <a:xfrm>
              <a:off x="457203" y="3896218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技術細節說明</a:t>
              </a:r>
              <a:endParaRPr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79" name="Google Shape;579;p37"/>
          <p:cNvPicPr preferRelativeResize="0"/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3600600" y="1834387"/>
            <a:ext cx="531090" cy="53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8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Demo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5" name="Google Shape;5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875" y="921800"/>
            <a:ext cx="6040249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38"/>
          <p:cNvSpPr txBox="1"/>
          <p:nvPr/>
        </p:nvSpPr>
        <p:spPr>
          <a:xfrm>
            <a:off x="1814100" y="4576226"/>
            <a:ext cx="551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https://fakecnnpolitics.vercel.app/news/2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9"/>
          <p:cNvSpPr txBox="1"/>
          <p:nvPr/>
        </p:nvSpPr>
        <p:spPr>
          <a:xfrm>
            <a:off x="1789650" y="1916425"/>
            <a:ext cx="55647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Thank you!</a:t>
            </a:r>
            <a:endParaRPr b="1" sz="50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25" y="776575"/>
            <a:ext cx="1599675" cy="15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7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Agenda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23" name="Google Shape;223;p17"/>
          <p:cNvGrpSpPr/>
          <p:nvPr/>
        </p:nvGrpSpPr>
        <p:grpSpPr>
          <a:xfrm>
            <a:off x="5482948" y="3225275"/>
            <a:ext cx="1499505" cy="1036329"/>
            <a:chOff x="457203" y="3466189"/>
            <a:chExt cx="1416900" cy="1036329"/>
          </a:xfrm>
        </p:grpSpPr>
        <p:sp>
          <p:nvSpPr>
            <p:cNvPr id="224" name="Google Shape;224;p17"/>
            <p:cNvSpPr txBox="1"/>
            <p:nvPr/>
          </p:nvSpPr>
          <p:spPr>
            <a:xfrm>
              <a:off x="544504" y="3466189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Design &amp; Technique</a:t>
              </a:r>
              <a:endParaRPr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5" name="Google Shape;225;p17"/>
            <p:cNvSpPr txBox="1"/>
            <p:nvPr/>
          </p:nvSpPr>
          <p:spPr>
            <a:xfrm>
              <a:off x="457203" y="3896218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技術細節說明</a:t>
              </a:r>
              <a:endParaRPr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" name="Google Shape;226;p17"/>
          <p:cNvGrpSpPr/>
          <p:nvPr/>
        </p:nvGrpSpPr>
        <p:grpSpPr>
          <a:xfrm>
            <a:off x="3883268" y="3164877"/>
            <a:ext cx="1599680" cy="885160"/>
            <a:chOff x="457203" y="2358387"/>
            <a:chExt cx="1416900" cy="885160"/>
          </a:xfrm>
        </p:grpSpPr>
        <p:sp>
          <p:nvSpPr>
            <p:cNvPr id="227" name="Google Shape;227;p17"/>
            <p:cNvSpPr txBox="1"/>
            <p:nvPr/>
          </p:nvSpPr>
          <p:spPr>
            <a:xfrm>
              <a:off x="544503" y="2358387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Architecture</a:t>
              </a:r>
              <a:endParaRPr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8" name="Google Shape;228;p17"/>
            <p:cNvSpPr txBox="1"/>
            <p:nvPr/>
          </p:nvSpPr>
          <p:spPr>
            <a:xfrm>
              <a:off x="457203" y="2637247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整體架構介紹</a:t>
              </a:r>
              <a:endParaRPr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9" name="Google Shape;229;p17"/>
          <p:cNvGrpSpPr/>
          <p:nvPr/>
        </p:nvGrpSpPr>
        <p:grpSpPr>
          <a:xfrm>
            <a:off x="1545096" y="3164893"/>
            <a:ext cx="1965524" cy="885162"/>
            <a:chOff x="457203" y="1250588"/>
            <a:chExt cx="1416900" cy="885162"/>
          </a:xfrm>
        </p:grpSpPr>
        <p:sp>
          <p:nvSpPr>
            <p:cNvPr id="230" name="Google Shape;230;p17"/>
            <p:cNvSpPr txBox="1"/>
            <p:nvPr/>
          </p:nvSpPr>
          <p:spPr>
            <a:xfrm>
              <a:off x="544503" y="1250588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3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Motivation</a:t>
              </a:r>
              <a:endParaRPr sz="23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1" name="Google Shape;231;p17"/>
            <p:cNvSpPr txBox="1"/>
            <p:nvPr/>
          </p:nvSpPr>
          <p:spPr>
            <a:xfrm>
              <a:off x="457203" y="1529450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關注美國政治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" name="Google Shape;232;p17"/>
          <p:cNvGrpSpPr/>
          <p:nvPr/>
        </p:nvGrpSpPr>
        <p:grpSpPr>
          <a:xfrm>
            <a:off x="6962113" y="3164863"/>
            <a:ext cx="1416900" cy="885162"/>
            <a:chOff x="457203" y="4408088"/>
            <a:chExt cx="1416900" cy="885162"/>
          </a:xfrm>
        </p:grpSpPr>
        <p:sp>
          <p:nvSpPr>
            <p:cNvPr id="233" name="Google Shape;233;p17"/>
            <p:cNvSpPr txBox="1"/>
            <p:nvPr/>
          </p:nvSpPr>
          <p:spPr>
            <a:xfrm>
              <a:off x="544503" y="4408088"/>
              <a:ext cx="1242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9999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Results</a:t>
              </a:r>
              <a:endParaRPr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4" name="Google Shape;234;p17"/>
            <p:cNvSpPr txBox="1"/>
            <p:nvPr/>
          </p:nvSpPr>
          <p:spPr>
            <a:xfrm>
              <a:off x="457203" y="4686950"/>
              <a:ext cx="14169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成果展示</a:t>
              </a:r>
              <a:endParaRPr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5" name="Google Shape;235;p17"/>
          <p:cNvGrpSpPr/>
          <p:nvPr/>
        </p:nvGrpSpPr>
        <p:grpSpPr>
          <a:xfrm>
            <a:off x="998400" y="2495564"/>
            <a:ext cx="7033800" cy="669329"/>
            <a:chOff x="998400" y="2343164"/>
            <a:chExt cx="7033800" cy="669329"/>
          </a:xfrm>
        </p:grpSpPr>
        <p:cxnSp>
          <p:nvCxnSpPr>
            <p:cNvPr id="236" name="Google Shape;236;p17"/>
            <p:cNvCxnSpPr/>
            <p:nvPr/>
          </p:nvCxnSpPr>
          <p:spPr>
            <a:xfrm rot="10800000">
              <a:off x="998400" y="2385475"/>
              <a:ext cx="7033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237" name="Google Shape;237;p17"/>
            <p:cNvCxnSpPr>
              <a:endCxn id="230" idx="0"/>
            </p:cNvCxnSpPr>
            <p:nvPr/>
          </p:nvCxnSpPr>
          <p:spPr>
            <a:xfrm>
              <a:off x="2527858" y="2343193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38" name="Google Shape;238;p17"/>
            <p:cNvCxnSpPr/>
            <p:nvPr/>
          </p:nvCxnSpPr>
          <p:spPr>
            <a:xfrm>
              <a:off x="4683120" y="2343177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39" name="Google Shape;239;p17"/>
            <p:cNvCxnSpPr/>
            <p:nvPr/>
          </p:nvCxnSpPr>
          <p:spPr>
            <a:xfrm>
              <a:off x="6232704" y="2343164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240" name="Google Shape;240;p17"/>
            <p:cNvCxnSpPr/>
            <p:nvPr/>
          </p:nvCxnSpPr>
          <p:spPr>
            <a:xfrm>
              <a:off x="7670579" y="2343164"/>
              <a:ext cx="0" cy="6693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  <p:pic>
        <p:nvPicPr>
          <p:cNvPr id="241" name="Google Shape;241;p17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4431788" y="1721362"/>
            <a:ext cx="502650" cy="50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7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4431788" y="1716112"/>
            <a:ext cx="502650" cy="50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7"/>
          <p:cNvPicPr preferRelativeResize="0"/>
          <p:nvPr/>
        </p:nvPicPr>
        <p:blipFill>
          <a:blip r:embed="rId5">
            <a:alphaModFix amt="28000"/>
          </a:blip>
          <a:stretch>
            <a:fillRect/>
          </a:stretch>
        </p:blipFill>
        <p:spPr>
          <a:xfrm>
            <a:off x="5967150" y="1704512"/>
            <a:ext cx="531090" cy="531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7"/>
          <p:cNvPicPr preferRelativeResize="0"/>
          <p:nvPr/>
        </p:nvPicPr>
        <p:blipFill>
          <a:blip r:embed="rId6">
            <a:alphaModFix amt="28000"/>
          </a:blip>
          <a:stretch>
            <a:fillRect/>
          </a:stretch>
        </p:blipFill>
        <p:spPr>
          <a:xfrm>
            <a:off x="7354950" y="1642950"/>
            <a:ext cx="621795" cy="62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若發生中臺衝突，臺灣民眾對美國的看法</a:t>
            </a:r>
            <a:endParaRPr/>
          </a:p>
        </p:txBody>
      </p:sp>
      <p:sp>
        <p:nvSpPr>
          <p:cNvPr id="250" name="Google Shape;250;p18"/>
          <p:cNvSpPr txBox="1"/>
          <p:nvPr/>
        </p:nvSpPr>
        <p:spPr>
          <a:xfrm>
            <a:off x="2912700" y="4295825"/>
            <a:ext cx="331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據外媒調查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1500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位臺灣人觀點，資料來源</a:t>
            </a: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https://www.brookings.edu/articles/how-taiwan-and-south-korea-see-democrats-republicans-and-america/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1" name="Google Shape;251;p18"/>
          <p:cNvGrpSpPr/>
          <p:nvPr/>
        </p:nvGrpSpPr>
        <p:grpSpPr>
          <a:xfrm>
            <a:off x="6686296" y="1794908"/>
            <a:ext cx="1999081" cy="1279780"/>
            <a:chOff x="6686635" y="2236660"/>
            <a:chExt cx="1920900" cy="1279780"/>
          </a:xfrm>
        </p:grpSpPr>
        <p:sp>
          <p:nvSpPr>
            <p:cNvPr id="252" name="Google Shape;252;p18"/>
            <p:cNvSpPr/>
            <p:nvPr/>
          </p:nvSpPr>
          <p:spPr>
            <a:xfrm>
              <a:off x="6686635" y="3014540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0000" spcFirstLastPara="1" rIns="274300" wrap="square" tIns="91425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才會協助台灣</a:t>
              </a:r>
              <a:endParaRPr b="1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18"/>
            <p:cNvSpPr txBox="1"/>
            <p:nvPr/>
          </p:nvSpPr>
          <p:spPr>
            <a:xfrm>
              <a:off x="6686635" y="2599453"/>
              <a:ext cx="19209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l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特定黨派當選</a:t>
              </a:r>
              <a:endParaRPr b="1" sz="2200">
                <a:solidFill>
                  <a:schemeClr val="l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54" name="Google Shape;254;p18"/>
            <p:cNvSpPr txBox="1"/>
            <p:nvPr/>
          </p:nvSpPr>
          <p:spPr>
            <a:xfrm>
              <a:off x="6686635" y="2236660"/>
              <a:ext cx="19209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8.0</a:t>
              </a:r>
              <a:r>
                <a:rPr lang="en" sz="22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  <a:endParaRPr sz="22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460278" y="880494"/>
            <a:ext cx="1920913" cy="1279781"/>
            <a:chOff x="688878" y="1276929"/>
            <a:chExt cx="1920913" cy="1279781"/>
          </a:xfrm>
        </p:grpSpPr>
        <p:sp>
          <p:nvSpPr>
            <p:cNvPr id="256" name="Google Shape;256;p18"/>
            <p:cNvSpPr/>
            <p:nvPr/>
          </p:nvSpPr>
          <p:spPr>
            <a:xfrm>
              <a:off x="688878" y="2054810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270000" spcFirstLastPara="1" rIns="27430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皆會協助台灣</a:t>
              </a:r>
              <a:endParaRPr b="1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18"/>
            <p:cNvSpPr txBox="1"/>
            <p:nvPr/>
          </p:nvSpPr>
          <p:spPr>
            <a:xfrm>
              <a:off x="688890" y="1639732"/>
              <a:ext cx="19209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無論選舉結果</a:t>
              </a:r>
              <a:endParaRPr sz="2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58" name="Google Shape;258;p18"/>
            <p:cNvSpPr txBox="1"/>
            <p:nvPr/>
          </p:nvSpPr>
          <p:spPr>
            <a:xfrm>
              <a:off x="688885" y="1276929"/>
              <a:ext cx="19209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54.7%</a:t>
              </a:r>
              <a:endParaRPr sz="22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59" name="Google Shape;259;p18"/>
          <p:cNvGrpSpPr/>
          <p:nvPr/>
        </p:nvGrpSpPr>
        <p:grpSpPr>
          <a:xfrm>
            <a:off x="460265" y="2907988"/>
            <a:ext cx="2510410" cy="1285393"/>
            <a:chOff x="536465" y="3190779"/>
            <a:chExt cx="2510410" cy="1285393"/>
          </a:xfrm>
        </p:grpSpPr>
        <p:sp>
          <p:nvSpPr>
            <p:cNvPr id="260" name="Google Shape;260;p18"/>
            <p:cNvSpPr/>
            <p:nvPr/>
          </p:nvSpPr>
          <p:spPr>
            <a:xfrm>
              <a:off x="536465" y="3974271"/>
              <a:ext cx="1920900" cy="5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274300" spcFirstLastPara="1" rIns="27430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皆不會協助台灣</a:t>
              </a:r>
              <a:endParaRPr b="1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Google Shape;261;p18"/>
            <p:cNvSpPr txBox="1"/>
            <p:nvPr/>
          </p:nvSpPr>
          <p:spPr>
            <a:xfrm>
              <a:off x="536475" y="3559166"/>
              <a:ext cx="25104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無論選舉結果</a:t>
              </a:r>
              <a:endParaRPr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2" name="Google Shape;262;p18"/>
            <p:cNvSpPr txBox="1"/>
            <p:nvPr/>
          </p:nvSpPr>
          <p:spPr>
            <a:xfrm>
              <a:off x="536485" y="3190779"/>
              <a:ext cx="19209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37.5%</a:t>
              </a:r>
              <a:endParaRPr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263" name="Google Shape;263;p18" title="Chart"/>
          <p:cNvPicPr preferRelativeResize="0"/>
          <p:nvPr/>
        </p:nvPicPr>
        <p:blipFill rotWithShape="1">
          <a:blip r:embed="rId4">
            <a:alphaModFix/>
          </a:blip>
          <a:srcRect b="0" l="19778" r="13084" t="0"/>
          <a:stretch/>
        </p:blipFill>
        <p:spPr>
          <a:xfrm>
            <a:off x="3042250" y="919888"/>
            <a:ext cx="3456336" cy="31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9"/>
          <p:cNvPicPr preferRelativeResize="0"/>
          <p:nvPr/>
        </p:nvPicPr>
        <p:blipFill rotWithShape="1">
          <a:blip r:embed="rId3">
            <a:alphaModFix/>
          </a:blip>
          <a:srcRect b="1429" l="0" r="1273" t="0"/>
          <a:stretch/>
        </p:blipFill>
        <p:spPr>
          <a:xfrm>
            <a:off x="0" y="1219200"/>
            <a:ext cx="4596475" cy="364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500" y="1219200"/>
            <a:ext cx="4536899" cy="36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9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但是 … 這些變數發生了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於是 臺灣的新聞</a:t>
            </a:r>
            <a:endParaRPr/>
          </a:p>
        </p:txBody>
      </p:sp>
      <p:pic>
        <p:nvPicPr>
          <p:cNvPr id="276" name="Google Shape;2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00" y="1001775"/>
            <a:ext cx="7803377" cy="41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/>
        </p:nvSpPr>
        <p:spPr>
          <a:xfrm>
            <a:off x="2302350" y="1038000"/>
            <a:ext cx="5564700" cy="2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了解美國政治現況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充足資料來源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eriod"/>
            </a:pPr>
            <a:r>
              <a:rPr lang="en" sz="2000">
                <a:solidFill>
                  <a:srgbClr val="FFFFFF"/>
                </a:solidFill>
              </a:rPr>
              <a:t>參考多方論述</a:t>
            </a:r>
            <a:endParaRPr b="1" sz="4000" u="sng">
              <a:solidFill>
                <a:srgbClr val="FFFFFF"/>
              </a:solidFill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</a:rPr>
              <a:t>但在進一步分析前需要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2221100" y="2457000"/>
            <a:ext cx="55647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000" u="sng">
                <a:solidFill>
                  <a:srgbClr val="FFFFFF"/>
                </a:solidFill>
              </a:rPr>
              <a:t>4. </a:t>
            </a:r>
            <a:r>
              <a:rPr b="1" lang="en" sz="4000" u="sng">
                <a:solidFill>
                  <a:srgbClr val="FFFFFF"/>
                </a:solidFill>
              </a:rPr>
              <a:t>媒體識讀能力</a:t>
            </a:r>
            <a:endParaRPr b="1" sz="4000" u="sng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type="title"/>
          </p:nvPr>
        </p:nvSpPr>
        <p:spPr>
          <a:xfrm>
            <a:off x="448975" y="410350"/>
            <a:ext cx="82377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Politics Infographics</a:t>
            </a:r>
            <a:endParaRPr/>
          </a:p>
        </p:txBody>
      </p:sp>
      <p:sp>
        <p:nvSpPr>
          <p:cNvPr id="289" name="Google Shape;289;p22"/>
          <p:cNvSpPr/>
          <p:nvPr/>
        </p:nvSpPr>
        <p:spPr>
          <a:xfrm>
            <a:off x="-42325" y="-8750"/>
            <a:ext cx="9195000" cy="141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Which is  </a:t>
            </a:r>
            <a:r>
              <a:rPr b="1" lang="en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TRUE ?</a:t>
            </a:r>
            <a:endParaRPr b="1" sz="6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22"/>
          <p:cNvPicPr preferRelativeResize="0"/>
          <p:nvPr/>
        </p:nvPicPr>
        <p:blipFill rotWithShape="1">
          <a:blip r:embed="rId3">
            <a:alphaModFix/>
          </a:blip>
          <a:srcRect b="8623" l="18098" r="37875" t="27405"/>
          <a:stretch/>
        </p:blipFill>
        <p:spPr>
          <a:xfrm>
            <a:off x="-42325" y="1408450"/>
            <a:ext cx="4617500" cy="37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2"/>
          <p:cNvPicPr preferRelativeResize="0"/>
          <p:nvPr/>
        </p:nvPicPr>
        <p:blipFill rotWithShape="1">
          <a:blip r:embed="rId4">
            <a:alphaModFix/>
          </a:blip>
          <a:srcRect b="18584" l="4640" r="16163" t="3063"/>
          <a:stretch/>
        </p:blipFill>
        <p:spPr>
          <a:xfrm>
            <a:off x="4575175" y="1408450"/>
            <a:ext cx="4617499" cy="377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/>
          <p:nvPr/>
        </p:nvSpPr>
        <p:spPr>
          <a:xfrm>
            <a:off x="-25500" y="0"/>
            <a:ext cx="91950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Which is  </a:t>
            </a:r>
            <a:r>
              <a:rPr b="1" lang="en" sz="6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TRUE ?</a:t>
            </a:r>
            <a:endParaRPr b="1" sz="6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23"/>
          <p:cNvPicPr preferRelativeResize="0"/>
          <p:nvPr/>
        </p:nvPicPr>
        <p:blipFill rotWithShape="1">
          <a:blip r:embed="rId3">
            <a:alphaModFix/>
          </a:blip>
          <a:srcRect b="18584" l="4640" r="16163" t="3063"/>
          <a:stretch/>
        </p:blipFill>
        <p:spPr>
          <a:xfrm>
            <a:off x="4575175" y="1408450"/>
            <a:ext cx="4566425" cy="37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/>
          <p:nvPr/>
        </p:nvSpPr>
        <p:spPr>
          <a:xfrm>
            <a:off x="4575175" y="1408450"/>
            <a:ext cx="4617600" cy="38364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One?</a:t>
            </a:r>
            <a:endParaRPr b="1"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325" y="1408450"/>
            <a:ext cx="4703908" cy="373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litics Infographics by Slidesgo">
  <a:themeElements>
    <a:clrScheme name="Simple Light">
      <a:dk1>
        <a:srgbClr val="000000"/>
      </a:dk1>
      <a:lt1>
        <a:srgbClr val="FFFFFF"/>
      </a:lt1>
      <a:dk2>
        <a:srgbClr val="002A7C"/>
      </a:dk2>
      <a:lt2>
        <a:srgbClr val="C30303"/>
      </a:lt2>
      <a:accent1>
        <a:srgbClr val="4D64BD"/>
      </a:accent1>
      <a:accent2>
        <a:srgbClr val="F14545"/>
      </a:accent2>
      <a:accent3>
        <a:srgbClr val="849AF1"/>
      </a:accent3>
      <a:accent4>
        <a:srgbClr val="FF8383"/>
      </a:accent4>
      <a:accent5>
        <a:srgbClr val="A0BADB"/>
      </a:accent5>
      <a:accent6>
        <a:srgbClr val="D8D8D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